
<file path=[Content_Types].xml><?xml version="1.0" encoding="utf-8"?>
<Types xmlns="http://schemas.openxmlformats.org/package/2006/content-types">
  <Default Extension="png" ContentType="image/png"/>
  <Default Extension="WMF" ContentType="image/x-wmf"/>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2"/>
  </p:notesMasterIdLst>
  <p:sldIdLst>
    <p:sldId id="257" r:id="rId2"/>
    <p:sldId id="258" r:id="rId3"/>
    <p:sldId id="262" r:id="rId4"/>
    <p:sldId id="259" r:id="rId5"/>
    <p:sldId id="260" r:id="rId6"/>
    <p:sldId id="261" r:id="rId7"/>
    <p:sldId id="263" r:id="rId8"/>
    <p:sldId id="264" r:id="rId9"/>
    <p:sldId id="265" r:id="rId10"/>
    <p:sldId id="266" r:id="rId1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66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002" autoAdjust="0"/>
    <p:restoredTop sz="69275" autoAdjust="0"/>
  </p:normalViewPr>
  <p:slideViewPr>
    <p:cSldViewPr>
      <p:cViewPr varScale="1">
        <p:scale>
          <a:sx n="80" d="100"/>
          <a:sy n="80" d="100"/>
        </p:scale>
        <p:origin x="2610"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084C854-A3F9-4B52-AE53-FF25B24AFC4E}" type="doc">
      <dgm:prSet loTypeId="urn:microsoft.com/office/officeart/2009/3/layout/HorizontalOrganizationChart" loCatId="hierarchy" qsTypeId="urn:microsoft.com/office/officeart/2005/8/quickstyle/simple1" qsCatId="simple" csTypeId="urn:microsoft.com/office/officeart/2005/8/colors/accent1_2" csCatId="accent1" phldr="1"/>
      <dgm:spPr/>
      <dgm:t>
        <a:bodyPr/>
        <a:lstStyle/>
        <a:p>
          <a:endParaRPr lang="en-US"/>
        </a:p>
      </dgm:t>
    </dgm:pt>
    <dgm:pt modelId="{12CB5F98-7A4A-4E7F-B78D-FC61CCB05506}">
      <dgm:prSet phldrT="[Text]" custT="1"/>
      <dgm:spPr/>
      <dgm:t>
        <a:bodyPr/>
        <a:lstStyle/>
        <a:p>
          <a:r>
            <a:rPr lang="en-US" sz="2400" dirty="0" smtClean="0"/>
            <a:t>Place rock from ring into a new orbit</a:t>
          </a:r>
          <a:endParaRPr lang="en-US" sz="2400" dirty="0"/>
        </a:p>
      </dgm:t>
    </dgm:pt>
    <dgm:pt modelId="{6EFD1CB9-87E6-40C7-85F6-3F5FF8B73FFB}" type="parTrans" cxnId="{549468E5-E7D0-42EF-AA04-3BA351443A3E}">
      <dgm:prSet/>
      <dgm:spPr/>
      <dgm:t>
        <a:bodyPr/>
        <a:lstStyle/>
        <a:p>
          <a:endParaRPr lang="en-US"/>
        </a:p>
      </dgm:t>
    </dgm:pt>
    <dgm:pt modelId="{6AB5E9DC-39AE-428A-87C4-A5D18ACB5543}" type="sibTrans" cxnId="{549468E5-E7D0-42EF-AA04-3BA351443A3E}">
      <dgm:prSet/>
      <dgm:spPr/>
      <dgm:t>
        <a:bodyPr/>
        <a:lstStyle/>
        <a:p>
          <a:endParaRPr lang="en-US"/>
        </a:p>
      </dgm:t>
    </dgm:pt>
    <dgm:pt modelId="{10BB8793-A845-4626-9BD2-792639F36093}">
      <dgm:prSet phldrT="[Text]" custT="1"/>
      <dgm:spPr/>
      <dgm:t>
        <a:bodyPr/>
        <a:lstStyle/>
        <a:p>
          <a:r>
            <a:rPr lang="en-US" sz="2400" dirty="0" smtClean="0"/>
            <a:t>Rock remains in new orbit</a:t>
          </a:r>
          <a:endParaRPr lang="en-US" sz="2400" dirty="0"/>
        </a:p>
      </dgm:t>
    </dgm:pt>
    <dgm:pt modelId="{0ED47AE6-3874-44D5-AC54-8425710B81B5}" type="parTrans" cxnId="{401E6730-7E63-46BB-A729-F9D8CBDC4A31}">
      <dgm:prSet/>
      <dgm:spPr/>
      <dgm:t>
        <a:bodyPr/>
        <a:lstStyle/>
        <a:p>
          <a:endParaRPr lang="en-US"/>
        </a:p>
      </dgm:t>
    </dgm:pt>
    <dgm:pt modelId="{4599B955-ADE8-48B7-B7BC-27B52D05930B}" type="sibTrans" cxnId="{401E6730-7E63-46BB-A729-F9D8CBDC4A31}">
      <dgm:prSet/>
      <dgm:spPr/>
      <dgm:t>
        <a:bodyPr/>
        <a:lstStyle/>
        <a:p>
          <a:endParaRPr lang="en-US"/>
        </a:p>
      </dgm:t>
    </dgm:pt>
    <dgm:pt modelId="{7514B978-B439-47A2-B235-F77735C202FA}">
      <dgm:prSet phldrT="[Text]" custT="1"/>
      <dgm:spPr/>
      <dgm:t>
        <a:bodyPr/>
        <a:lstStyle/>
        <a:p>
          <a:r>
            <a:rPr lang="en-US" sz="2400" dirty="0" smtClean="0"/>
            <a:t>Saturn’s gravity causes rock to fall into planet</a:t>
          </a:r>
          <a:endParaRPr lang="en-US" sz="2400" dirty="0"/>
        </a:p>
      </dgm:t>
    </dgm:pt>
    <dgm:pt modelId="{A1F62CC9-12A7-4D75-AF1E-BA62FC0DF357}" type="parTrans" cxnId="{3509FF36-FD12-4F3B-8E07-347457CFA98A}">
      <dgm:prSet/>
      <dgm:spPr/>
      <dgm:t>
        <a:bodyPr/>
        <a:lstStyle/>
        <a:p>
          <a:endParaRPr lang="en-US"/>
        </a:p>
      </dgm:t>
    </dgm:pt>
    <dgm:pt modelId="{BC57CA6A-05CD-4C3E-8C1C-C0B343F4F796}" type="sibTrans" cxnId="{3509FF36-FD12-4F3B-8E07-347457CFA98A}">
      <dgm:prSet/>
      <dgm:spPr/>
      <dgm:t>
        <a:bodyPr/>
        <a:lstStyle/>
        <a:p>
          <a:endParaRPr lang="en-US"/>
        </a:p>
      </dgm:t>
    </dgm:pt>
    <dgm:pt modelId="{CE163B42-D807-45DB-A33D-4D254E84C871}">
      <dgm:prSet phldrT="[Text]" custT="1"/>
      <dgm:spPr/>
      <dgm:t>
        <a:bodyPr/>
        <a:lstStyle/>
        <a:p>
          <a:r>
            <a:rPr lang="en-US" sz="2400" dirty="0" smtClean="0"/>
            <a:t>Rock floats off into space</a:t>
          </a:r>
          <a:endParaRPr lang="en-US" sz="2400" dirty="0"/>
        </a:p>
      </dgm:t>
    </dgm:pt>
    <dgm:pt modelId="{7688D6C5-2C58-4F1C-B88A-CF7D1C3A2CBE}" type="parTrans" cxnId="{2C095C6C-FFE1-4D20-8744-7DF2FD7175FE}">
      <dgm:prSet/>
      <dgm:spPr/>
      <dgm:t>
        <a:bodyPr/>
        <a:lstStyle/>
        <a:p>
          <a:endParaRPr lang="en-US"/>
        </a:p>
      </dgm:t>
    </dgm:pt>
    <dgm:pt modelId="{D9505EAA-CF67-4472-B838-66E3AA425B12}" type="sibTrans" cxnId="{2C095C6C-FFE1-4D20-8744-7DF2FD7175FE}">
      <dgm:prSet/>
      <dgm:spPr/>
      <dgm:t>
        <a:bodyPr/>
        <a:lstStyle/>
        <a:p>
          <a:endParaRPr lang="en-US"/>
        </a:p>
      </dgm:t>
    </dgm:pt>
    <dgm:pt modelId="{9A95F0E7-9CDC-4017-9618-A2333BB1C250}" type="pres">
      <dgm:prSet presAssocID="{3084C854-A3F9-4B52-AE53-FF25B24AFC4E}" presName="hierChild1" presStyleCnt="0">
        <dgm:presLayoutVars>
          <dgm:orgChart val="1"/>
          <dgm:chPref val="1"/>
          <dgm:dir/>
          <dgm:animOne val="branch"/>
          <dgm:animLvl val="lvl"/>
          <dgm:resizeHandles/>
        </dgm:presLayoutVars>
      </dgm:prSet>
      <dgm:spPr/>
      <dgm:t>
        <a:bodyPr/>
        <a:lstStyle/>
        <a:p>
          <a:endParaRPr lang="en-US"/>
        </a:p>
      </dgm:t>
    </dgm:pt>
    <dgm:pt modelId="{D350377D-F88A-409F-8F46-47DB2FF80561}" type="pres">
      <dgm:prSet presAssocID="{12CB5F98-7A4A-4E7F-B78D-FC61CCB05506}" presName="hierRoot1" presStyleCnt="0">
        <dgm:presLayoutVars>
          <dgm:hierBranch val="init"/>
        </dgm:presLayoutVars>
      </dgm:prSet>
      <dgm:spPr/>
    </dgm:pt>
    <dgm:pt modelId="{97EA5BAA-BFF7-4CE0-885C-405623C25398}" type="pres">
      <dgm:prSet presAssocID="{12CB5F98-7A4A-4E7F-B78D-FC61CCB05506}" presName="rootComposite1" presStyleCnt="0"/>
      <dgm:spPr/>
    </dgm:pt>
    <dgm:pt modelId="{A24B5C68-D2F3-4E8F-985C-B10BECF499E7}" type="pres">
      <dgm:prSet presAssocID="{12CB5F98-7A4A-4E7F-B78D-FC61CCB05506}" presName="rootText1" presStyleLbl="node0" presStyleIdx="0" presStyleCnt="1">
        <dgm:presLayoutVars>
          <dgm:chPref val="3"/>
        </dgm:presLayoutVars>
      </dgm:prSet>
      <dgm:spPr/>
      <dgm:t>
        <a:bodyPr/>
        <a:lstStyle/>
        <a:p>
          <a:endParaRPr lang="en-US"/>
        </a:p>
      </dgm:t>
    </dgm:pt>
    <dgm:pt modelId="{440B3D9B-BC06-4F35-AF0E-2759FCD61F99}" type="pres">
      <dgm:prSet presAssocID="{12CB5F98-7A4A-4E7F-B78D-FC61CCB05506}" presName="rootConnector1" presStyleLbl="node1" presStyleIdx="0" presStyleCnt="0"/>
      <dgm:spPr/>
      <dgm:t>
        <a:bodyPr/>
        <a:lstStyle/>
        <a:p>
          <a:endParaRPr lang="en-US"/>
        </a:p>
      </dgm:t>
    </dgm:pt>
    <dgm:pt modelId="{8DBD6AA3-5EA8-460E-871B-9F9D96DEA422}" type="pres">
      <dgm:prSet presAssocID="{12CB5F98-7A4A-4E7F-B78D-FC61CCB05506}" presName="hierChild2" presStyleCnt="0"/>
      <dgm:spPr/>
    </dgm:pt>
    <dgm:pt modelId="{84C41D82-8CF4-43E7-B09A-1C033D76F3D7}" type="pres">
      <dgm:prSet presAssocID="{0ED47AE6-3874-44D5-AC54-8425710B81B5}" presName="Name64" presStyleLbl="parChTrans1D2" presStyleIdx="0" presStyleCnt="3"/>
      <dgm:spPr/>
      <dgm:t>
        <a:bodyPr/>
        <a:lstStyle/>
        <a:p>
          <a:endParaRPr lang="en-US"/>
        </a:p>
      </dgm:t>
    </dgm:pt>
    <dgm:pt modelId="{4E0D5A92-6C65-488F-BB2B-052857B5333F}" type="pres">
      <dgm:prSet presAssocID="{10BB8793-A845-4626-9BD2-792639F36093}" presName="hierRoot2" presStyleCnt="0">
        <dgm:presLayoutVars>
          <dgm:hierBranch val="init"/>
        </dgm:presLayoutVars>
      </dgm:prSet>
      <dgm:spPr/>
    </dgm:pt>
    <dgm:pt modelId="{46374A2F-4CC8-4003-87B9-F1D96D48F068}" type="pres">
      <dgm:prSet presAssocID="{10BB8793-A845-4626-9BD2-792639F36093}" presName="rootComposite" presStyleCnt="0"/>
      <dgm:spPr/>
    </dgm:pt>
    <dgm:pt modelId="{D894241E-F4FC-4F16-BC16-C9C28E6E1825}" type="pres">
      <dgm:prSet presAssocID="{10BB8793-A845-4626-9BD2-792639F36093}" presName="rootText" presStyleLbl="node2" presStyleIdx="0" presStyleCnt="3">
        <dgm:presLayoutVars>
          <dgm:chPref val="3"/>
        </dgm:presLayoutVars>
      </dgm:prSet>
      <dgm:spPr/>
      <dgm:t>
        <a:bodyPr/>
        <a:lstStyle/>
        <a:p>
          <a:endParaRPr lang="en-US"/>
        </a:p>
      </dgm:t>
    </dgm:pt>
    <dgm:pt modelId="{910E72CD-B9CE-47EA-9207-9706858F81C5}" type="pres">
      <dgm:prSet presAssocID="{10BB8793-A845-4626-9BD2-792639F36093}" presName="rootConnector" presStyleLbl="node2" presStyleIdx="0" presStyleCnt="3"/>
      <dgm:spPr/>
      <dgm:t>
        <a:bodyPr/>
        <a:lstStyle/>
        <a:p>
          <a:endParaRPr lang="en-US"/>
        </a:p>
      </dgm:t>
    </dgm:pt>
    <dgm:pt modelId="{7CBB676F-4B62-4C85-9AD3-B8D533FDF238}" type="pres">
      <dgm:prSet presAssocID="{10BB8793-A845-4626-9BD2-792639F36093}" presName="hierChild4" presStyleCnt="0"/>
      <dgm:spPr/>
    </dgm:pt>
    <dgm:pt modelId="{8A2FDFEB-E4D2-4C2F-9525-8EC457608741}" type="pres">
      <dgm:prSet presAssocID="{10BB8793-A845-4626-9BD2-792639F36093}" presName="hierChild5" presStyleCnt="0"/>
      <dgm:spPr/>
    </dgm:pt>
    <dgm:pt modelId="{C0EC572D-FD9D-4ACD-B5C9-5F193480BDA9}" type="pres">
      <dgm:prSet presAssocID="{A1F62CC9-12A7-4D75-AF1E-BA62FC0DF357}" presName="Name64" presStyleLbl="parChTrans1D2" presStyleIdx="1" presStyleCnt="3"/>
      <dgm:spPr/>
      <dgm:t>
        <a:bodyPr/>
        <a:lstStyle/>
        <a:p>
          <a:endParaRPr lang="en-US"/>
        </a:p>
      </dgm:t>
    </dgm:pt>
    <dgm:pt modelId="{7CC40A68-4275-463E-ADE1-B08E94DF6B1C}" type="pres">
      <dgm:prSet presAssocID="{7514B978-B439-47A2-B235-F77735C202FA}" presName="hierRoot2" presStyleCnt="0">
        <dgm:presLayoutVars>
          <dgm:hierBranch val="init"/>
        </dgm:presLayoutVars>
      </dgm:prSet>
      <dgm:spPr/>
    </dgm:pt>
    <dgm:pt modelId="{994480EA-63CA-48E3-A2BD-5359E1BED49D}" type="pres">
      <dgm:prSet presAssocID="{7514B978-B439-47A2-B235-F77735C202FA}" presName="rootComposite" presStyleCnt="0"/>
      <dgm:spPr/>
    </dgm:pt>
    <dgm:pt modelId="{910EC30B-B164-4D0F-9B55-92E98BA80409}" type="pres">
      <dgm:prSet presAssocID="{7514B978-B439-47A2-B235-F77735C202FA}" presName="rootText" presStyleLbl="node2" presStyleIdx="1" presStyleCnt="3">
        <dgm:presLayoutVars>
          <dgm:chPref val="3"/>
        </dgm:presLayoutVars>
      </dgm:prSet>
      <dgm:spPr/>
      <dgm:t>
        <a:bodyPr/>
        <a:lstStyle/>
        <a:p>
          <a:endParaRPr lang="en-US"/>
        </a:p>
      </dgm:t>
    </dgm:pt>
    <dgm:pt modelId="{BBE8A947-4D42-4C56-9F44-2ED293F9172B}" type="pres">
      <dgm:prSet presAssocID="{7514B978-B439-47A2-B235-F77735C202FA}" presName="rootConnector" presStyleLbl="node2" presStyleIdx="1" presStyleCnt="3"/>
      <dgm:spPr/>
      <dgm:t>
        <a:bodyPr/>
        <a:lstStyle/>
        <a:p>
          <a:endParaRPr lang="en-US"/>
        </a:p>
      </dgm:t>
    </dgm:pt>
    <dgm:pt modelId="{42FEA866-B250-4C17-B281-BEB7B5E7FAA4}" type="pres">
      <dgm:prSet presAssocID="{7514B978-B439-47A2-B235-F77735C202FA}" presName="hierChild4" presStyleCnt="0"/>
      <dgm:spPr/>
    </dgm:pt>
    <dgm:pt modelId="{58F3C3BD-D5DD-4BFD-8B54-A3C1CD2BC7A1}" type="pres">
      <dgm:prSet presAssocID="{7514B978-B439-47A2-B235-F77735C202FA}" presName="hierChild5" presStyleCnt="0"/>
      <dgm:spPr/>
    </dgm:pt>
    <dgm:pt modelId="{F13965B6-98C6-411A-941B-A2D13313F3DD}" type="pres">
      <dgm:prSet presAssocID="{7688D6C5-2C58-4F1C-B88A-CF7D1C3A2CBE}" presName="Name64" presStyleLbl="parChTrans1D2" presStyleIdx="2" presStyleCnt="3"/>
      <dgm:spPr/>
      <dgm:t>
        <a:bodyPr/>
        <a:lstStyle/>
        <a:p>
          <a:endParaRPr lang="en-US"/>
        </a:p>
      </dgm:t>
    </dgm:pt>
    <dgm:pt modelId="{22E9FA76-DB96-48C0-B241-1A5871F24647}" type="pres">
      <dgm:prSet presAssocID="{CE163B42-D807-45DB-A33D-4D254E84C871}" presName="hierRoot2" presStyleCnt="0">
        <dgm:presLayoutVars>
          <dgm:hierBranch val="init"/>
        </dgm:presLayoutVars>
      </dgm:prSet>
      <dgm:spPr/>
    </dgm:pt>
    <dgm:pt modelId="{DE7FB48D-C1BA-45DB-AF04-1D67367C7733}" type="pres">
      <dgm:prSet presAssocID="{CE163B42-D807-45DB-A33D-4D254E84C871}" presName="rootComposite" presStyleCnt="0"/>
      <dgm:spPr/>
    </dgm:pt>
    <dgm:pt modelId="{7EBC4349-F725-4C44-9CE9-3AFD65521760}" type="pres">
      <dgm:prSet presAssocID="{CE163B42-D807-45DB-A33D-4D254E84C871}" presName="rootText" presStyleLbl="node2" presStyleIdx="2" presStyleCnt="3">
        <dgm:presLayoutVars>
          <dgm:chPref val="3"/>
        </dgm:presLayoutVars>
      </dgm:prSet>
      <dgm:spPr/>
      <dgm:t>
        <a:bodyPr/>
        <a:lstStyle/>
        <a:p>
          <a:endParaRPr lang="en-US"/>
        </a:p>
      </dgm:t>
    </dgm:pt>
    <dgm:pt modelId="{F3E42E88-6D7C-497E-8798-E29505E15E74}" type="pres">
      <dgm:prSet presAssocID="{CE163B42-D807-45DB-A33D-4D254E84C871}" presName="rootConnector" presStyleLbl="node2" presStyleIdx="2" presStyleCnt="3"/>
      <dgm:spPr/>
      <dgm:t>
        <a:bodyPr/>
        <a:lstStyle/>
        <a:p>
          <a:endParaRPr lang="en-US"/>
        </a:p>
      </dgm:t>
    </dgm:pt>
    <dgm:pt modelId="{96F0A97B-0D0D-4528-8327-C231E0958376}" type="pres">
      <dgm:prSet presAssocID="{CE163B42-D807-45DB-A33D-4D254E84C871}" presName="hierChild4" presStyleCnt="0"/>
      <dgm:spPr/>
    </dgm:pt>
    <dgm:pt modelId="{19FA5AB9-3092-4230-A956-BA1CD9F47865}" type="pres">
      <dgm:prSet presAssocID="{CE163B42-D807-45DB-A33D-4D254E84C871}" presName="hierChild5" presStyleCnt="0"/>
      <dgm:spPr/>
    </dgm:pt>
    <dgm:pt modelId="{D15D1495-D9C9-4E79-AD0D-E1EB4684D10B}" type="pres">
      <dgm:prSet presAssocID="{12CB5F98-7A4A-4E7F-B78D-FC61CCB05506}" presName="hierChild3" presStyleCnt="0"/>
      <dgm:spPr/>
    </dgm:pt>
  </dgm:ptLst>
  <dgm:cxnLst>
    <dgm:cxn modelId="{99BA22CD-08F6-41D0-9EE1-47ECCCE6D15E}" type="presOf" srcId="{10BB8793-A845-4626-9BD2-792639F36093}" destId="{D894241E-F4FC-4F16-BC16-C9C28E6E1825}" srcOrd="0" destOrd="0" presId="urn:microsoft.com/office/officeart/2009/3/layout/HorizontalOrganizationChart"/>
    <dgm:cxn modelId="{37E11C71-F6D1-4AE6-A97D-916F27D3AB07}" type="presOf" srcId="{A1F62CC9-12A7-4D75-AF1E-BA62FC0DF357}" destId="{C0EC572D-FD9D-4ACD-B5C9-5F193480BDA9}" srcOrd="0" destOrd="0" presId="urn:microsoft.com/office/officeart/2009/3/layout/HorizontalOrganizationChart"/>
    <dgm:cxn modelId="{6A047B5A-77DC-4557-891F-13095324E349}" type="presOf" srcId="{0ED47AE6-3874-44D5-AC54-8425710B81B5}" destId="{84C41D82-8CF4-43E7-B09A-1C033D76F3D7}" srcOrd="0" destOrd="0" presId="urn:microsoft.com/office/officeart/2009/3/layout/HorizontalOrganizationChart"/>
    <dgm:cxn modelId="{2160EB8A-4D0F-415F-BA08-AC032C4B21EF}" type="presOf" srcId="{7688D6C5-2C58-4F1C-B88A-CF7D1C3A2CBE}" destId="{F13965B6-98C6-411A-941B-A2D13313F3DD}" srcOrd="0" destOrd="0" presId="urn:microsoft.com/office/officeart/2009/3/layout/HorizontalOrganizationChart"/>
    <dgm:cxn modelId="{C1D0184E-53D2-444A-A057-AC68E05F74DE}" type="presOf" srcId="{CE163B42-D807-45DB-A33D-4D254E84C871}" destId="{F3E42E88-6D7C-497E-8798-E29505E15E74}" srcOrd="1" destOrd="0" presId="urn:microsoft.com/office/officeart/2009/3/layout/HorizontalOrganizationChart"/>
    <dgm:cxn modelId="{401E6730-7E63-46BB-A729-F9D8CBDC4A31}" srcId="{12CB5F98-7A4A-4E7F-B78D-FC61CCB05506}" destId="{10BB8793-A845-4626-9BD2-792639F36093}" srcOrd="0" destOrd="0" parTransId="{0ED47AE6-3874-44D5-AC54-8425710B81B5}" sibTransId="{4599B955-ADE8-48B7-B7BC-27B52D05930B}"/>
    <dgm:cxn modelId="{9FE24832-43BB-4832-8D6C-7F4C7F67A5FA}" type="presOf" srcId="{12CB5F98-7A4A-4E7F-B78D-FC61CCB05506}" destId="{440B3D9B-BC06-4F35-AF0E-2759FCD61F99}" srcOrd="1" destOrd="0" presId="urn:microsoft.com/office/officeart/2009/3/layout/HorizontalOrganizationChart"/>
    <dgm:cxn modelId="{D78E7C7D-9D61-468B-83E5-5A73160BE3A7}" type="presOf" srcId="{7514B978-B439-47A2-B235-F77735C202FA}" destId="{910EC30B-B164-4D0F-9B55-92E98BA80409}" srcOrd="0" destOrd="0" presId="urn:microsoft.com/office/officeart/2009/3/layout/HorizontalOrganizationChart"/>
    <dgm:cxn modelId="{3509FF36-FD12-4F3B-8E07-347457CFA98A}" srcId="{12CB5F98-7A4A-4E7F-B78D-FC61CCB05506}" destId="{7514B978-B439-47A2-B235-F77735C202FA}" srcOrd="1" destOrd="0" parTransId="{A1F62CC9-12A7-4D75-AF1E-BA62FC0DF357}" sibTransId="{BC57CA6A-05CD-4C3E-8C1C-C0B343F4F796}"/>
    <dgm:cxn modelId="{29245901-7305-42FC-A2A0-AE0C175F2C91}" type="presOf" srcId="{3084C854-A3F9-4B52-AE53-FF25B24AFC4E}" destId="{9A95F0E7-9CDC-4017-9618-A2333BB1C250}" srcOrd="0" destOrd="0" presId="urn:microsoft.com/office/officeart/2009/3/layout/HorizontalOrganizationChart"/>
    <dgm:cxn modelId="{549468E5-E7D0-42EF-AA04-3BA351443A3E}" srcId="{3084C854-A3F9-4B52-AE53-FF25B24AFC4E}" destId="{12CB5F98-7A4A-4E7F-B78D-FC61CCB05506}" srcOrd="0" destOrd="0" parTransId="{6EFD1CB9-87E6-40C7-85F6-3F5FF8B73FFB}" sibTransId="{6AB5E9DC-39AE-428A-87C4-A5D18ACB5543}"/>
    <dgm:cxn modelId="{DD11A34C-8565-46BA-9E08-6E10E76BE4FB}" type="presOf" srcId="{CE163B42-D807-45DB-A33D-4D254E84C871}" destId="{7EBC4349-F725-4C44-9CE9-3AFD65521760}" srcOrd="0" destOrd="0" presId="urn:microsoft.com/office/officeart/2009/3/layout/HorizontalOrganizationChart"/>
    <dgm:cxn modelId="{40BB5991-A48C-4FD1-90B0-95A233BF5F92}" type="presOf" srcId="{10BB8793-A845-4626-9BD2-792639F36093}" destId="{910E72CD-B9CE-47EA-9207-9706858F81C5}" srcOrd="1" destOrd="0" presId="urn:microsoft.com/office/officeart/2009/3/layout/HorizontalOrganizationChart"/>
    <dgm:cxn modelId="{06509CF6-687F-44C4-B540-FD4F21831EF7}" type="presOf" srcId="{7514B978-B439-47A2-B235-F77735C202FA}" destId="{BBE8A947-4D42-4C56-9F44-2ED293F9172B}" srcOrd="1" destOrd="0" presId="urn:microsoft.com/office/officeart/2009/3/layout/HorizontalOrganizationChart"/>
    <dgm:cxn modelId="{2C095C6C-FFE1-4D20-8744-7DF2FD7175FE}" srcId="{12CB5F98-7A4A-4E7F-B78D-FC61CCB05506}" destId="{CE163B42-D807-45DB-A33D-4D254E84C871}" srcOrd="2" destOrd="0" parTransId="{7688D6C5-2C58-4F1C-B88A-CF7D1C3A2CBE}" sibTransId="{D9505EAA-CF67-4472-B838-66E3AA425B12}"/>
    <dgm:cxn modelId="{2BAC0CC3-74E4-4594-956F-D9920060E7A0}" type="presOf" srcId="{12CB5F98-7A4A-4E7F-B78D-FC61CCB05506}" destId="{A24B5C68-D2F3-4E8F-985C-B10BECF499E7}" srcOrd="0" destOrd="0" presId="urn:microsoft.com/office/officeart/2009/3/layout/HorizontalOrganizationChart"/>
    <dgm:cxn modelId="{5B736591-5F89-4C3E-8AE0-E628CB4805D0}" type="presParOf" srcId="{9A95F0E7-9CDC-4017-9618-A2333BB1C250}" destId="{D350377D-F88A-409F-8F46-47DB2FF80561}" srcOrd="0" destOrd="0" presId="urn:microsoft.com/office/officeart/2009/3/layout/HorizontalOrganizationChart"/>
    <dgm:cxn modelId="{18D33B35-4FB6-457D-973C-F76FC83E7935}" type="presParOf" srcId="{D350377D-F88A-409F-8F46-47DB2FF80561}" destId="{97EA5BAA-BFF7-4CE0-885C-405623C25398}" srcOrd="0" destOrd="0" presId="urn:microsoft.com/office/officeart/2009/3/layout/HorizontalOrganizationChart"/>
    <dgm:cxn modelId="{AA22377A-619E-4EB0-AAF3-634DE5CC01FB}" type="presParOf" srcId="{97EA5BAA-BFF7-4CE0-885C-405623C25398}" destId="{A24B5C68-D2F3-4E8F-985C-B10BECF499E7}" srcOrd="0" destOrd="0" presId="urn:microsoft.com/office/officeart/2009/3/layout/HorizontalOrganizationChart"/>
    <dgm:cxn modelId="{C15FC660-A0D9-4C1F-B4CA-9B83FB760179}" type="presParOf" srcId="{97EA5BAA-BFF7-4CE0-885C-405623C25398}" destId="{440B3D9B-BC06-4F35-AF0E-2759FCD61F99}" srcOrd="1" destOrd="0" presId="urn:microsoft.com/office/officeart/2009/3/layout/HorizontalOrganizationChart"/>
    <dgm:cxn modelId="{14A905A0-1FA9-4713-B255-3AFB246FF27B}" type="presParOf" srcId="{D350377D-F88A-409F-8F46-47DB2FF80561}" destId="{8DBD6AA3-5EA8-460E-871B-9F9D96DEA422}" srcOrd="1" destOrd="0" presId="urn:microsoft.com/office/officeart/2009/3/layout/HorizontalOrganizationChart"/>
    <dgm:cxn modelId="{F0A94764-4559-4243-9A85-90B655BD6313}" type="presParOf" srcId="{8DBD6AA3-5EA8-460E-871B-9F9D96DEA422}" destId="{84C41D82-8CF4-43E7-B09A-1C033D76F3D7}" srcOrd="0" destOrd="0" presId="urn:microsoft.com/office/officeart/2009/3/layout/HorizontalOrganizationChart"/>
    <dgm:cxn modelId="{8293B773-09C0-4EDB-B957-01D8AF353930}" type="presParOf" srcId="{8DBD6AA3-5EA8-460E-871B-9F9D96DEA422}" destId="{4E0D5A92-6C65-488F-BB2B-052857B5333F}" srcOrd="1" destOrd="0" presId="urn:microsoft.com/office/officeart/2009/3/layout/HorizontalOrganizationChart"/>
    <dgm:cxn modelId="{8B0C21EA-0E02-4859-9F88-69F11B03AF39}" type="presParOf" srcId="{4E0D5A92-6C65-488F-BB2B-052857B5333F}" destId="{46374A2F-4CC8-4003-87B9-F1D96D48F068}" srcOrd="0" destOrd="0" presId="urn:microsoft.com/office/officeart/2009/3/layout/HorizontalOrganizationChart"/>
    <dgm:cxn modelId="{610E4C26-8600-4A02-BACE-59B7811E045B}" type="presParOf" srcId="{46374A2F-4CC8-4003-87B9-F1D96D48F068}" destId="{D894241E-F4FC-4F16-BC16-C9C28E6E1825}" srcOrd="0" destOrd="0" presId="urn:microsoft.com/office/officeart/2009/3/layout/HorizontalOrganizationChart"/>
    <dgm:cxn modelId="{23AFE813-CE36-45A7-9B2C-624FF8014044}" type="presParOf" srcId="{46374A2F-4CC8-4003-87B9-F1D96D48F068}" destId="{910E72CD-B9CE-47EA-9207-9706858F81C5}" srcOrd="1" destOrd="0" presId="urn:microsoft.com/office/officeart/2009/3/layout/HorizontalOrganizationChart"/>
    <dgm:cxn modelId="{9DBA12AA-EAEF-42C3-B852-418F7900E8A6}" type="presParOf" srcId="{4E0D5A92-6C65-488F-BB2B-052857B5333F}" destId="{7CBB676F-4B62-4C85-9AD3-B8D533FDF238}" srcOrd="1" destOrd="0" presId="urn:microsoft.com/office/officeart/2009/3/layout/HorizontalOrganizationChart"/>
    <dgm:cxn modelId="{9D7B56F3-8DCB-415A-B496-AB8DFB7B29A6}" type="presParOf" srcId="{4E0D5A92-6C65-488F-BB2B-052857B5333F}" destId="{8A2FDFEB-E4D2-4C2F-9525-8EC457608741}" srcOrd="2" destOrd="0" presId="urn:microsoft.com/office/officeart/2009/3/layout/HorizontalOrganizationChart"/>
    <dgm:cxn modelId="{F24414FD-21C4-4C00-A17D-8C77AE0C4D91}" type="presParOf" srcId="{8DBD6AA3-5EA8-460E-871B-9F9D96DEA422}" destId="{C0EC572D-FD9D-4ACD-B5C9-5F193480BDA9}" srcOrd="2" destOrd="0" presId="urn:microsoft.com/office/officeart/2009/3/layout/HorizontalOrganizationChart"/>
    <dgm:cxn modelId="{A519C691-5496-48E1-A757-7E8D48ACA9F5}" type="presParOf" srcId="{8DBD6AA3-5EA8-460E-871B-9F9D96DEA422}" destId="{7CC40A68-4275-463E-ADE1-B08E94DF6B1C}" srcOrd="3" destOrd="0" presId="urn:microsoft.com/office/officeart/2009/3/layout/HorizontalOrganizationChart"/>
    <dgm:cxn modelId="{58714C70-9048-418E-BD5F-61ED96753D01}" type="presParOf" srcId="{7CC40A68-4275-463E-ADE1-B08E94DF6B1C}" destId="{994480EA-63CA-48E3-A2BD-5359E1BED49D}" srcOrd="0" destOrd="0" presId="urn:microsoft.com/office/officeart/2009/3/layout/HorizontalOrganizationChart"/>
    <dgm:cxn modelId="{7B90783F-6ACF-4BD9-AC49-25626B61F1A1}" type="presParOf" srcId="{994480EA-63CA-48E3-A2BD-5359E1BED49D}" destId="{910EC30B-B164-4D0F-9B55-92E98BA80409}" srcOrd="0" destOrd="0" presId="urn:microsoft.com/office/officeart/2009/3/layout/HorizontalOrganizationChart"/>
    <dgm:cxn modelId="{6C163DB7-B599-4CF8-83B7-A9746063590C}" type="presParOf" srcId="{994480EA-63CA-48E3-A2BD-5359E1BED49D}" destId="{BBE8A947-4D42-4C56-9F44-2ED293F9172B}" srcOrd="1" destOrd="0" presId="urn:microsoft.com/office/officeart/2009/3/layout/HorizontalOrganizationChart"/>
    <dgm:cxn modelId="{EE0E2CF2-1590-4534-A186-D98A14B5C2FA}" type="presParOf" srcId="{7CC40A68-4275-463E-ADE1-B08E94DF6B1C}" destId="{42FEA866-B250-4C17-B281-BEB7B5E7FAA4}" srcOrd="1" destOrd="0" presId="urn:microsoft.com/office/officeart/2009/3/layout/HorizontalOrganizationChart"/>
    <dgm:cxn modelId="{D2384C27-5AFD-4B03-8115-FE9BB68BD53E}" type="presParOf" srcId="{7CC40A68-4275-463E-ADE1-B08E94DF6B1C}" destId="{58F3C3BD-D5DD-4BFD-8B54-A3C1CD2BC7A1}" srcOrd="2" destOrd="0" presId="urn:microsoft.com/office/officeart/2009/3/layout/HorizontalOrganizationChart"/>
    <dgm:cxn modelId="{E60AEEA1-B6AE-40D1-8AF9-57DCCEF5C568}" type="presParOf" srcId="{8DBD6AA3-5EA8-460E-871B-9F9D96DEA422}" destId="{F13965B6-98C6-411A-941B-A2D13313F3DD}" srcOrd="4" destOrd="0" presId="urn:microsoft.com/office/officeart/2009/3/layout/HorizontalOrganizationChart"/>
    <dgm:cxn modelId="{BE4839AC-97B6-40CD-88C6-44511F661E3B}" type="presParOf" srcId="{8DBD6AA3-5EA8-460E-871B-9F9D96DEA422}" destId="{22E9FA76-DB96-48C0-B241-1A5871F24647}" srcOrd="5" destOrd="0" presId="urn:microsoft.com/office/officeart/2009/3/layout/HorizontalOrganizationChart"/>
    <dgm:cxn modelId="{8A98AE18-F29B-4386-B418-267342D6294B}" type="presParOf" srcId="{22E9FA76-DB96-48C0-B241-1A5871F24647}" destId="{DE7FB48D-C1BA-45DB-AF04-1D67367C7733}" srcOrd="0" destOrd="0" presId="urn:microsoft.com/office/officeart/2009/3/layout/HorizontalOrganizationChart"/>
    <dgm:cxn modelId="{6AE7C2A9-B1EF-462A-995F-41202DA6819B}" type="presParOf" srcId="{DE7FB48D-C1BA-45DB-AF04-1D67367C7733}" destId="{7EBC4349-F725-4C44-9CE9-3AFD65521760}" srcOrd="0" destOrd="0" presId="urn:microsoft.com/office/officeart/2009/3/layout/HorizontalOrganizationChart"/>
    <dgm:cxn modelId="{08FF08BE-2120-4BEE-A6C3-E29A87DE8F3B}" type="presParOf" srcId="{DE7FB48D-C1BA-45DB-AF04-1D67367C7733}" destId="{F3E42E88-6D7C-497E-8798-E29505E15E74}" srcOrd="1" destOrd="0" presId="urn:microsoft.com/office/officeart/2009/3/layout/HorizontalOrganizationChart"/>
    <dgm:cxn modelId="{2E2C8C7F-B799-4A05-9B00-BD44F9F885A9}" type="presParOf" srcId="{22E9FA76-DB96-48C0-B241-1A5871F24647}" destId="{96F0A97B-0D0D-4528-8327-C231E0958376}" srcOrd="1" destOrd="0" presId="urn:microsoft.com/office/officeart/2009/3/layout/HorizontalOrganizationChart"/>
    <dgm:cxn modelId="{0256A334-C457-40FF-B9D0-92BA22F18D2B}" type="presParOf" srcId="{22E9FA76-DB96-48C0-B241-1A5871F24647}" destId="{19FA5AB9-3092-4230-A956-BA1CD9F47865}" srcOrd="2" destOrd="0" presId="urn:microsoft.com/office/officeart/2009/3/layout/HorizontalOrganizationChart"/>
    <dgm:cxn modelId="{39E9152C-2282-4575-B682-D2726B4DC38E}" type="presParOf" srcId="{D350377D-F88A-409F-8F46-47DB2FF80561}" destId="{D15D1495-D9C9-4E79-AD0D-E1EB4684D10B}" srcOrd="2" destOrd="0" presId="urn:microsoft.com/office/officeart/2009/3/layout/HorizontalOrganizationChar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9/3/layout/HorizontalOrganizationChart">
  <dgm:title val=""/>
  <dgm:desc val=""/>
  <dgm:catLst>
    <dgm:cat type="hierarchy" pri="43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305"/>
      <dgm:constr type="w" for="des" forName="rootComposite" refType="w" fact="10"/>
      <dgm:constr type="h" for="des" forName="rootComposite" refType="w" refFor="des" refForName="rootComposite1" fact="0.305"/>
      <dgm:constr type="w" for="des" forName="rootComposite3" refType="w" fact="10"/>
      <dgm:constr type="h" for="des" forName="rootComposite3" refType="w" refFor="des" refForName="rootComposite1" fact="0.305"/>
      <dgm:constr type="primFontSz" for="des" ptType="node" op="equ"/>
      <dgm:constr type="sp" for="des" op="equ"/>
      <dgm:constr type="sp" for="des" forName="hierRoot1" refType="w" refFor="des" refForName="rootComposite1" fact="0.2"/>
      <dgm:constr type="sp" for="des" forName="hierRoot2" refType="sp" refFor="des" refForName="hierRoot1"/>
      <dgm:constr type="sp" for="des" forName="hierRoot3" refType="sp" refFor="des" refForName="hierRoot1"/>
      <dgm:constr type="sibSp" refType="w" refFor="des" refForName="rootComposite1" fact="0.125"/>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125"/>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func="var" arg="dir" op="equ" val="norm">
                  <dgm:alg type="hierRoot">
                    <dgm:param type="hierAlign" val="lT"/>
                  </dgm:alg>
                  <dgm:constrLst>
                    <dgm:constr type="alignOff" val="0.75"/>
                  </dgm:constrLst>
                </dgm:if>
                <dgm:else name="Name9">
                  <dgm:alg type="hierRoot">
                    <dgm:param type="hierAlign" val="rT"/>
                  </dgm:alg>
                  <dgm:constrLst>
                    <dgm:constr type="alignOff" val="0.75"/>
                  </dgm:constrLst>
                </dgm:else>
              </dgm:choose>
            </dgm:if>
            <dgm:if name="Name10" func="var" arg="hierBranch" op="equ" val="r">
              <dgm:choose name="Name11">
                <dgm:if name="Name12" func="var" arg="dir" op="equ" val="norm">
                  <dgm:alg type="hierRoot">
                    <dgm:param type="hierAlign" val="lB"/>
                  </dgm:alg>
                  <dgm:constrLst>
                    <dgm:constr type="alignOff" val="0.75"/>
                  </dgm:constrLst>
                </dgm:if>
                <dgm:else name="Name13">
                  <dgm:alg type="hierRoot">
                    <dgm:param type="hierAlign" val="rB"/>
                  </dgm:alg>
                  <dgm:constrLst>
                    <dgm:constr type="alignOff" val="0.75"/>
                  </dgm:constrLst>
                </dgm:else>
              </dgm:choose>
            </dgm:if>
            <dgm:if name="Name14" func="var" arg="hierBranch" op="equ" val="hang">
              <dgm:choose name="Name15">
                <dgm:if name="Name16" func="var" arg="dir" op="equ" val="norm">
                  <dgm:alg type="hierRoot">
                    <dgm:param type="hierAlign" val="lCtrCh"/>
                  </dgm:alg>
                  <dgm:constrLst>
                    <dgm:constr type="alignOff" val="0.65"/>
                  </dgm:constrLst>
                </dgm:if>
                <dgm:else name="Name17">
                  <dgm:alg type="hierRoot">
                    <dgm:param type="hierAlign" val="rCtrCh"/>
                  </dgm:alg>
                  <dgm:constrLst>
                    <dgm:constr type="alignOff" val="0.65"/>
                  </dgm:constrLst>
                </dgm:else>
              </dgm:choose>
            </dgm:if>
            <dgm:else name="Name18">
              <dgm:choose name="Name19">
                <dgm:if name="Name20" func="var" arg="dir" op="equ" val="norm">
                  <dgm:alg type="hierRoot">
                    <dgm:param type="hierAlign" val="lCtrCh"/>
                  </dgm:alg>
                  <dgm:constrLst>
                    <dgm:constr type="alignOff"/>
                    <dgm:constr type="bendDist" for="des" ptType="parTrans" refType="sp" fact="0.5"/>
                  </dgm:constrLst>
                </dgm:if>
                <dgm:else name="Name21">
                  <dgm:alg type="hierRoot">
                    <dgm:param type="hierAlign" val="rCtrCh"/>
                  </dgm:alg>
                  <dgm:constrLst>
                    <dgm:constr type="alignOff"/>
                    <dgm:constr type="bendDist" for="des" ptType="parTrans" refType="sp" fact="0.5"/>
                  </dgm:constrLst>
                </dgm:else>
              </dgm:choose>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22">
              <dgm:if name="Name23"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24"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25"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6">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7">
              <dgm:if name="Name28" func="var" arg="hierBranch" op="equ" val="l">
                <dgm:choose name="Name29">
                  <dgm:if name="Name30" func="var" arg="dir" op="equ" val="norm">
                    <dgm:alg type="hierChild">
                      <dgm:param type="chAlign" val="t"/>
                      <dgm:param type="linDir" val="fromL"/>
                    </dgm:alg>
                  </dgm:if>
                  <dgm:else name="Name31">
                    <dgm:alg type="hierChild">
                      <dgm:param type="chAlign" val="t"/>
                      <dgm:param type="linDir" val="fromR"/>
                    </dgm:alg>
                  </dgm:else>
                </dgm:choose>
              </dgm:if>
              <dgm:if name="Name32" func="var" arg="hierBranch" op="equ" val="r">
                <dgm:choose name="Name33">
                  <dgm:if name="Name34" func="var" arg="dir" op="equ" val="norm">
                    <dgm:alg type="hierChild">
                      <dgm:param type="chAlign" val="b"/>
                      <dgm:param type="linDir" val="fromL"/>
                    </dgm:alg>
                  </dgm:if>
                  <dgm:else name="Name35">
                    <dgm:alg type="hierChild">
                      <dgm:param type="chAlign" val="b"/>
                      <dgm:param type="linDir" val="fromR"/>
                    </dgm:alg>
                  </dgm:else>
                </dgm:choose>
              </dgm:if>
              <dgm:if name="Name36" func="var" arg="hierBranch" op="equ" val="hang">
                <dgm:choose name="Name37">
                  <dgm:if name="Name38" func="var" arg="dir" op="equ" val="norm">
                    <dgm:alg type="hierChild">
                      <dgm:param type="chAlign" val="l"/>
                      <dgm:param type="linDir" val="fromT"/>
                      <dgm:param type="secChAlign" val="t"/>
                      <dgm:param type="secLinDir" val="fromL"/>
                    </dgm:alg>
                  </dgm:if>
                  <dgm:else name="Name39">
                    <dgm:alg type="hierChild">
                      <dgm:param type="chAlign" val="r"/>
                      <dgm:param type="linDir" val="fromT"/>
                      <dgm:param type="secChAlign" val="t"/>
                      <dgm:param type="secLinDir" val="fromR"/>
                    </dgm:alg>
                  </dgm:else>
                </dgm:choose>
              </dgm:if>
              <dgm:else name="Name40">
                <dgm:choose name="Name41">
                  <dgm:if name="Name42" func="var" arg="dir" op="equ" val="norm">
                    <dgm:alg type="hierChild">
                      <dgm:param type="linDir" val="fromT"/>
                      <dgm:param type="chAlign" val="l"/>
                    </dgm:alg>
                  </dgm:if>
                  <dgm:else name="Name43">
                    <dgm:alg type="hierChild">
                      <dgm:param type="linDir" val="fromT"/>
                      <dgm:param type="chAlign" val="r"/>
                    </dgm:alg>
                  </dgm:else>
                </dgm:choose>
              </dgm:else>
            </dgm:choose>
            <dgm:shape xmlns:r="http://schemas.openxmlformats.org/officeDocument/2006/relationships" r:blip="">
              <dgm:adjLst/>
            </dgm:shape>
            <dgm:presOf/>
            <dgm:constrLst/>
            <dgm:ruleLst/>
            <dgm:forEach name="rep2a" axis="ch" ptType="nonAsst">
              <dgm:forEach name="Name44" axis="precedSib" ptType="parTrans" st="-1" cnt="1">
                <dgm:choose name="Name45">
                  <dgm:if name="Name46" func="var" arg="hierBranch" op="equ" val="hang">
                    <dgm:layoutNode name="Name47">
                      <dgm:choose name="Name48">
                        <dgm:if name="Name49" func="var" arg="dir" op="equ" val="norm">
                          <dgm:alg type="conn">
                            <dgm:param type="connRout" val="bend"/>
                            <dgm:param type="dim" val="1D"/>
                            <dgm:param type="endSty" val="noArr"/>
                            <dgm:param type="begPts" val="midR"/>
                            <dgm:param type="endPts" val="bCtr tCtr"/>
                          </dgm:alg>
                        </dgm:if>
                        <dgm:else name="Name50">
                          <dgm:alg type="conn">
                            <dgm:param type="connRout" val="bend"/>
                            <dgm:param type="dim" val="1D"/>
                            <dgm:param type="endSty" val="noArr"/>
                            <dgm:param type="begPts" val="midL"/>
                            <dgm:param type="endPts" val="bCtr tCtr"/>
                          </dgm:alg>
                        </dgm:else>
                      </dgm:choose>
                      <dgm:shape xmlns:r="http://schemas.openxmlformats.org/officeDocument/2006/relationships" type="conn" r:blip="" zOrderOff="-99999">
                        <dgm:adjLst/>
                      </dgm:shape>
                      <dgm:presOf axis="self"/>
                      <dgm:constrLst>
                        <dgm:constr type="begPad"/>
                        <dgm:constr type="endPad"/>
                      </dgm:constrLst>
                      <dgm:ruleLst/>
                    </dgm:layoutNode>
                  </dgm:if>
                  <dgm:if name="Name51" func="var" arg="hierBranch" op="equ" val="l">
                    <dgm:layoutNode name="Name52">
                      <dgm:choose name="Name53">
                        <dgm:if name="Name54" func="var" arg="dir" op="equ" val="norm">
                          <dgm:alg type="conn">
                            <dgm:param type="connRout" val="bend"/>
                            <dgm:param type="dim" val="1D"/>
                            <dgm:param type="endSty" val="noArr"/>
                            <dgm:param type="begPts" val="midR"/>
                            <dgm:param type="endPts" val="tCtr"/>
                          </dgm:alg>
                        </dgm:if>
                        <dgm:else name="Name55">
                          <dgm:alg type="conn">
                            <dgm:param type="connRout" val="bend"/>
                            <dgm:param type="dim" val="1D"/>
                            <dgm:param type="endSty" val="noArr"/>
                            <dgm:param type="begPts" val="midL"/>
                            <dgm:param type="endPts" val="tCtr"/>
                          </dgm:alg>
                        </dgm:else>
                      </dgm:choose>
                      <dgm:shape xmlns:r="http://schemas.openxmlformats.org/officeDocument/2006/relationships" type="conn" r:blip="" zOrderOff="-99999">
                        <dgm:adjLst/>
                      </dgm:shape>
                      <dgm:presOf axis="self"/>
                      <dgm:constrLst>
                        <dgm:constr type="begPad"/>
                        <dgm:constr type="endPad"/>
                      </dgm:constrLst>
                      <dgm:ruleLst/>
                    </dgm:layoutNode>
                  </dgm:if>
                  <dgm:if name="Name56" func="var" arg="hierBranch" op="equ" val="r">
                    <dgm:layoutNode name="Name57">
                      <dgm:choose name="Name58">
                        <dgm:if name="Name59" func="var" arg="dir" op="equ" val="norm">
                          <dgm:alg type="conn">
                            <dgm:param type="connRout" val="bend"/>
                            <dgm:param type="dim" val="1D"/>
                            <dgm:param type="endSty" val="noArr"/>
                            <dgm:param type="begPts" val="midR"/>
                            <dgm:param type="endPts" val="bCtr"/>
                          </dgm:alg>
                        </dgm:if>
                        <dgm:else name="Name60">
                          <dgm:alg type="conn">
                            <dgm:param type="connRout" val="bend"/>
                            <dgm:param type="dim" val="1D"/>
                            <dgm:param type="endSty" val="noArr"/>
                            <dgm:param type="begPts" val="midL"/>
                            <dgm:param type="endPts" val="bCtr"/>
                          </dgm:alg>
                        </dgm:else>
                      </dgm:choose>
                      <dgm:shape xmlns:r="http://schemas.openxmlformats.org/officeDocument/2006/relationships" type="conn" r:blip="" zOrderOff="-99999">
                        <dgm:adjLst/>
                      </dgm:shape>
                      <dgm:presOf axis="self"/>
                      <dgm:constrLst>
                        <dgm:constr type="begPad"/>
                        <dgm:constr type="endPad"/>
                      </dgm:constrLst>
                      <dgm:ruleLst/>
                    </dgm:layoutNode>
                  </dgm:if>
                  <dgm:else name="Name61">
                    <dgm:choose name="Name62">
                      <dgm:if name="Name63" func="var" arg="dir" op="equ" val="norm">
                        <dgm:layoutNode name="Name64">
                          <dgm:alg type="conn">
                            <dgm:param type="connRout" val="bend"/>
                            <dgm:param type="dim" val="1D"/>
                            <dgm:param type="endSty" val="noArr"/>
                            <dgm:param type="begPts" val="midR"/>
                            <dgm:param type="endPts" val="midL"/>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else name="Name65">
                        <dgm:layoutNode name="Name66">
                          <dgm:alg type="conn">
                            <dgm:param type="connRout" val="bend"/>
                            <dgm:param type="dim" val="1D"/>
                            <dgm:param type="endSty" val="noArr"/>
                            <dgm:param type="begPts" val="midL"/>
                            <dgm:param type="endPts" val="midR"/>
                            <dgm:param type="bendPt" val="end"/>
                          </dgm:alg>
                          <dgm:shape xmlns:r="http://schemas.openxmlformats.org/officeDocument/2006/relationships" type="conn" r:blip="" zOrderOff="-99999">
                            <dgm:adjLst/>
                          </dgm:shape>
                          <dgm:presOf axis="self"/>
                          <dgm:constrLst>
                            <dgm:constr type="begPad"/>
                            <dgm:constr type="endPad"/>
                          </dgm:constrLst>
                          <dgm:ruleLst/>
                        </dgm:layoutNode>
                      </dgm:else>
                    </dgm:choose>
                  </dgm:else>
                </dgm:choose>
              </dgm:forEach>
              <dgm:layoutNode name="hierRoot2">
                <dgm:varLst>
                  <dgm:hierBranch val="init"/>
                </dgm:varLst>
                <dgm:choose name="Name67">
                  <dgm:if name="Name68" func="var" arg="hierBranch" op="equ" val="l">
                    <dgm:choose name="Name69">
                      <dgm:if name="Name70" func="var" arg="dir" op="equ" val="norm">
                        <dgm:alg type="hierRoot">
                          <dgm:param type="hierAlign" val="lT"/>
                        </dgm:alg>
                        <dgm:constrLst>
                          <dgm:constr type="alignOff" val="0.75"/>
                        </dgm:constrLst>
                      </dgm:if>
                      <dgm:else name="Name71">
                        <dgm:alg type="hierRoot">
                          <dgm:param type="hierAlign" val="rT"/>
                        </dgm:alg>
                        <dgm:constrLst>
                          <dgm:constr type="alignOff" val="0.75"/>
                        </dgm:constrLst>
                      </dgm:else>
                    </dgm:choose>
                  </dgm:if>
                  <dgm:if name="Name72" func="var" arg="hierBranch" op="equ" val="r">
                    <dgm:choose name="Name73">
                      <dgm:if name="Name74" func="var" arg="dir" op="equ" val="norm">
                        <dgm:alg type="hierRoot">
                          <dgm:param type="hierAlign" val="lB"/>
                        </dgm:alg>
                        <dgm:constrLst>
                          <dgm:constr type="alignOff" val="0.75"/>
                        </dgm:constrLst>
                      </dgm:if>
                      <dgm:else name="Name75">
                        <dgm:alg type="hierRoot">
                          <dgm:param type="hierAlign" val="rB"/>
                        </dgm:alg>
                        <dgm:constrLst>
                          <dgm:constr type="alignOff" val="0.75"/>
                        </dgm:constrLst>
                      </dgm:else>
                    </dgm:choose>
                  </dgm:if>
                  <dgm:if name="Name76" func="var" arg="hierBranch" op="equ" val="hang">
                    <dgm:choose name="Name77">
                      <dgm:if name="Name78" func="var" arg="dir" op="equ" val="norm">
                        <dgm:alg type="hierRoot">
                          <dgm:param type="hierAlign" val="lCtrCh"/>
                        </dgm:alg>
                        <dgm:constrLst>
                          <dgm:constr type="alignOff" val="0.65"/>
                        </dgm:constrLst>
                      </dgm:if>
                      <dgm:else name="Name79">
                        <dgm:alg type="hierRoot">
                          <dgm:param type="hierAlign" val="rCtrCh"/>
                        </dgm:alg>
                        <dgm:constrLst>
                          <dgm:constr type="alignOff" val="0.65"/>
                        </dgm:constrLst>
                      </dgm:else>
                    </dgm:choose>
                  </dgm:if>
                  <dgm:else name="Name80">
                    <dgm:choose name="Name81">
                      <dgm:if name="Name82" func="var" arg="dir" op="equ" val="norm">
                        <dgm:alg type="hierRoot">
                          <dgm:param type="hierAlign" val="lCtrCh"/>
                        </dgm:alg>
                        <dgm:constrLst>
                          <dgm:constr type="alignOff"/>
                          <dgm:constr type="bendDist" for="des" ptType="parTrans" refType="sp" fact="0.5"/>
                        </dgm:constrLst>
                      </dgm:if>
                      <dgm:else name="Name83">
                        <dgm:alg type="hierRoot">
                          <dgm:param type="hierAlign" val="rCtrCh"/>
                        </dgm:alg>
                        <dgm:constrLst>
                          <dgm:constr type="alignOff"/>
                          <dgm:constr type="bendDist" for="des" ptType="parTrans" refType="sp" fact="0.5"/>
                        </dgm:constrLst>
                      </dgm:else>
                    </dgm:choose>
                  </dgm:else>
                </dgm:choose>
                <dgm:shape xmlns:r="http://schemas.openxmlformats.org/officeDocument/2006/relationships" r:blip="">
                  <dgm:adjLst/>
                </dgm:shape>
                <dgm:presOf/>
                <dgm:ruleLst/>
                <dgm:layoutNode name="rootComposite">
                  <dgm:alg type="composite"/>
                  <dgm:shape xmlns:r="http://schemas.openxmlformats.org/officeDocument/2006/relationships" r:blip="">
                    <dgm:adjLst/>
                  </dgm:shape>
                  <dgm:presOf axis="self" ptType="node" cnt="1"/>
                  <dgm:choose name="Name84">
                    <dgm:if name="Name85"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6"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7"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8">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9">
                    <dgm:if name="Name90" func="var" arg="hierBranch" op="equ" val="l">
                      <dgm:choose name="Name91">
                        <dgm:if name="Name92" func="var" arg="dir" op="equ" val="norm">
                          <dgm:alg type="hierChild">
                            <dgm:param type="chAlign" val="t"/>
                            <dgm:param type="linDir" val="fromL"/>
                          </dgm:alg>
                        </dgm:if>
                        <dgm:else name="Name93">
                          <dgm:alg type="hierChild">
                            <dgm:param type="chAlign" val="t"/>
                            <dgm:param type="linDir" val="fromR"/>
                          </dgm:alg>
                        </dgm:else>
                      </dgm:choose>
                    </dgm:if>
                    <dgm:if name="Name94" func="var" arg="hierBranch" op="equ" val="r">
                      <dgm:choose name="Name95">
                        <dgm:if name="Name96" func="var" arg="dir" op="equ" val="norm">
                          <dgm:alg type="hierChild">
                            <dgm:param type="chAlign" val="b"/>
                            <dgm:param type="linDir" val="fromL"/>
                          </dgm:alg>
                        </dgm:if>
                        <dgm:else name="Name97">
                          <dgm:alg type="hierChild">
                            <dgm:param type="chAlign" val="b"/>
                            <dgm:param type="linDir" val="fromR"/>
                          </dgm:alg>
                        </dgm:else>
                      </dgm:choose>
                    </dgm:if>
                    <dgm:if name="Name98" func="var" arg="hierBranch" op="equ" val="hang">
                      <dgm:choose name="Name99">
                        <dgm:if name="Name100" func="var" arg="dir" op="equ" val="norm">
                          <dgm:alg type="hierChild">
                            <dgm:param type="chAlign" val="l"/>
                            <dgm:param type="linDir" val="fromT"/>
                            <dgm:param type="secChAlign" val="t"/>
                            <dgm:param type="secLinDir" val="fromL"/>
                          </dgm:alg>
                        </dgm:if>
                        <dgm:else name="Name101">
                          <dgm:alg type="hierChild">
                            <dgm:param type="chAlign" val="r"/>
                            <dgm:param type="linDir" val="fromT"/>
                            <dgm:param type="secChAlign" val="t"/>
                            <dgm:param type="secLinDir" val="fromR"/>
                          </dgm:alg>
                        </dgm:else>
                      </dgm:choose>
                    </dgm:if>
                    <dgm:else name="Name102">
                      <dgm:choose name="Name103">
                        <dgm:if name="Name104" func="var" arg="dir" op="equ" val="norm">
                          <dgm:alg type="hierChild">
                            <dgm:param type="linDir" val="fromT"/>
                            <dgm:param type="chAlign" val="l"/>
                          </dgm:alg>
                        </dgm:if>
                        <dgm:else name="Name105">
                          <dgm:alg type="hierChild">
                            <dgm:param type="linDir" val="fromT"/>
                            <dgm:param type="chAlign" val="r"/>
                          </dgm:alg>
                        </dgm:else>
                      </dgm:choose>
                    </dgm:else>
                  </dgm:choose>
                  <dgm:shape xmlns:r="http://schemas.openxmlformats.org/officeDocument/2006/relationships" r:blip="">
                    <dgm:adjLst/>
                  </dgm:shape>
                  <dgm:presOf/>
                  <dgm:constrLst/>
                  <dgm:ruleLst/>
                  <dgm:forEach name="Name106" ref="rep2a"/>
                </dgm:layoutNode>
                <dgm:layoutNode name="hierChild5">
                  <dgm:choose name="Name107">
                    <dgm:if name="Name108" func="var" arg="dir" op="equ" val="norm">
                      <dgm:alg type="hierChild">
                        <dgm:param type="chAlign" val="l"/>
                        <dgm:param type="linDir" val="fromT"/>
                        <dgm:param type="secChAlign" val="t"/>
                        <dgm:param type="secLinDir" val="fromL"/>
                      </dgm:alg>
                    </dgm:if>
                    <dgm:else name="Name109">
                      <dgm:alg type="hierChild">
                        <dgm:param type="chAlign" val="r"/>
                        <dgm:param type="linDir" val="fromT"/>
                        <dgm:param type="secChAlign" val="t"/>
                        <dgm:param type="secLinDir" val="fromR"/>
                      </dgm:alg>
                    </dgm:else>
                  </dgm:choose>
                  <dgm:shape xmlns:r="http://schemas.openxmlformats.org/officeDocument/2006/relationships" r:blip="">
                    <dgm:adjLst/>
                  </dgm:shape>
                  <dgm:presOf/>
                  <dgm:constrLst/>
                  <dgm:ruleLst/>
                  <dgm:forEach name="Name110" ref="rep2b"/>
                </dgm:layoutNode>
              </dgm:layoutNode>
            </dgm:forEach>
          </dgm:layoutNode>
          <dgm:layoutNode name="hierChild3">
            <dgm:choose name="Name111">
              <dgm:if name="Name112" func="var" arg="dir" op="equ" val="norm">
                <dgm:alg type="hierChild">
                  <dgm:param type="chAlign" val="l"/>
                  <dgm:param type="linDir" val="fromT"/>
                  <dgm:param type="secChAlign" val="t"/>
                  <dgm:param type="secLinDir" val="fromL"/>
                </dgm:alg>
              </dgm:if>
              <dgm:else name="Name113">
                <dgm:alg type="hierChild">
                  <dgm:param type="chAlign" val="r"/>
                  <dgm:param type="linDir" val="fromT"/>
                  <dgm:param type="secChAlign" val="t"/>
                  <dgm:param type="secLinDir" val="fromR"/>
                </dgm:alg>
              </dgm:else>
            </dgm:choose>
            <dgm:shape xmlns:r="http://schemas.openxmlformats.org/officeDocument/2006/relationships" r:blip="">
              <dgm:adjLst/>
            </dgm:shape>
            <dgm:presOf/>
            <dgm:constrLst/>
            <dgm:ruleLst/>
            <dgm:forEach name="rep2b" axis="ch" ptType="asst">
              <dgm:forEach name="Name114" axis="precedSib" ptType="parTrans" st="-1" cnt="1">
                <dgm:layoutNode name="Name115">
                  <dgm:choose name="Name116">
                    <dgm:if name="Name117" func="var" arg="dir" op="equ" val="norm">
                      <dgm:alg type="conn">
                        <dgm:param type="connRout" val="bend"/>
                        <dgm:param type="dim" val="1D"/>
                        <dgm:param type="endSty" val="noArr"/>
                        <dgm:param type="begPts" val="midR"/>
                        <dgm:param type="endPts" val="bCtr tCtr"/>
                      </dgm:alg>
                    </dgm:if>
                    <dgm:else name="Name118">
                      <dgm:alg type="conn">
                        <dgm:param type="connRout" val="bend"/>
                        <dgm:param type="dim" val="1D"/>
                        <dgm:param type="endSty" val="noArr"/>
                        <dgm:param type="begPts" val="midL"/>
                        <dgm:param type="endPts" val="bCtr tCtr"/>
                      </dgm:alg>
                    </dgm:else>
                  </dgm:choose>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9">
                  <dgm:if name="Name120" func="var" arg="hierBranch" op="equ" val="l">
                    <dgm:choose name="Name121">
                      <dgm:if name="Name122" func="var" arg="dir" op="equ" val="norm">
                        <dgm:alg type="hierRoot">
                          <dgm:param type="hierAlign" val="lT"/>
                        </dgm:alg>
                        <dgm:constrLst>
                          <dgm:constr type="alignOff" val="0.75"/>
                        </dgm:constrLst>
                      </dgm:if>
                      <dgm:else name="Name123">
                        <dgm:alg type="hierRoot">
                          <dgm:param type="hierAlign" val="rT"/>
                        </dgm:alg>
                        <dgm:constrLst>
                          <dgm:constr type="alignOff" val="0.75"/>
                        </dgm:constrLst>
                      </dgm:else>
                    </dgm:choose>
                  </dgm:if>
                  <dgm:if name="Name124" func="var" arg="hierBranch" op="equ" val="r">
                    <dgm:choose name="Name125">
                      <dgm:if name="Name126" func="var" arg="dir" op="equ" val="norm">
                        <dgm:alg type="hierRoot">
                          <dgm:param type="hierAlign" val="lB"/>
                        </dgm:alg>
                        <dgm:constrLst>
                          <dgm:constr type="alignOff" val="0.75"/>
                        </dgm:constrLst>
                      </dgm:if>
                      <dgm:else name="Name127">
                        <dgm:alg type="hierRoot">
                          <dgm:param type="hierAlign" val="rB"/>
                        </dgm:alg>
                        <dgm:constrLst>
                          <dgm:constr type="alignOff" val="0.75"/>
                        </dgm:constrLst>
                      </dgm:else>
                    </dgm:choose>
                  </dgm:if>
                  <dgm:if name="Name128" func="var" arg="hierBranch" op="equ" val="hang">
                    <dgm:choose name="Name129">
                      <dgm:if name="Name130" func="var" arg="dir" op="equ" val="norm">
                        <dgm:alg type="hierRoot">
                          <dgm:param type="hierAlign" val="lCtrCh"/>
                        </dgm:alg>
                        <dgm:constrLst>
                          <dgm:constr type="alignOff" val="0.65"/>
                        </dgm:constrLst>
                      </dgm:if>
                      <dgm:else name="Name131">
                        <dgm:alg type="hierRoot">
                          <dgm:param type="hierAlign" val="rCtrCh"/>
                        </dgm:alg>
                        <dgm:constrLst>
                          <dgm:constr type="alignOff" val="0.65"/>
                        </dgm:constrLst>
                      </dgm:else>
                    </dgm:choose>
                  </dgm:if>
                  <dgm:else name="Name132">
                    <dgm:choose name="Name133">
                      <dgm:if name="Name134" func="var" arg="dir" op="equ" val="norm">
                        <dgm:alg type="hierRoot">
                          <dgm:param type="hierAlign" val="lCtrCh"/>
                        </dgm:alg>
                        <dgm:constrLst>
                          <dgm:constr type="alignOff"/>
                          <dgm:constr type="bendDist" for="des" ptType="parTrans" refType="sp" fact="0.5"/>
                        </dgm:constrLst>
                      </dgm:if>
                      <dgm:else name="Name135">
                        <dgm:alg type="hierRoot">
                          <dgm:param type="hierAlign" val="rCtrCh"/>
                        </dgm:alg>
                        <dgm:constrLst>
                          <dgm:constr type="alignOff"/>
                          <dgm:constr type="bendDist" for="des" ptType="parTrans" refType="sp" fact="0.5"/>
                        </dgm:constrLst>
                      </dgm:else>
                    </dgm:choose>
                  </dgm:else>
                </dgm:choose>
                <dgm:shape xmlns:r="http://schemas.openxmlformats.org/officeDocument/2006/relationships" r:blip="">
                  <dgm:adjLst/>
                </dgm:shape>
                <dgm:presOf/>
                <dgm:ruleLst/>
                <dgm:layoutNode name="rootComposite3">
                  <dgm:alg type="composite"/>
                  <dgm:shape xmlns:r="http://schemas.openxmlformats.org/officeDocument/2006/relationships" r:blip="">
                    <dgm:adjLst/>
                  </dgm:shape>
                  <dgm:presOf axis="self" ptType="node" cnt="1"/>
                  <dgm:choose name="Name136">
                    <dgm:if name="Name137"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38"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39"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40">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41">
                    <dgm:if name="Name142" func="var" arg="hierBranch" op="equ" val="l">
                      <dgm:choose name="Name143">
                        <dgm:if name="Name144" func="var" arg="dir" op="equ" val="norm">
                          <dgm:alg type="hierChild">
                            <dgm:param type="chAlign" val="t"/>
                            <dgm:param type="linDir" val="fromL"/>
                          </dgm:alg>
                        </dgm:if>
                        <dgm:else name="Name145">
                          <dgm:alg type="hierChild">
                            <dgm:param type="chAlign" val="t"/>
                            <dgm:param type="linDir" val="fromR"/>
                          </dgm:alg>
                        </dgm:else>
                      </dgm:choose>
                    </dgm:if>
                    <dgm:if name="Name146" func="var" arg="hierBranch" op="equ" val="r">
                      <dgm:choose name="Name147">
                        <dgm:if name="Name148" func="var" arg="dir" op="equ" val="norm">
                          <dgm:alg type="hierChild">
                            <dgm:param type="chAlign" val="b"/>
                            <dgm:param type="linDir" val="fromL"/>
                          </dgm:alg>
                        </dgm:if>
                        <dgm:else name="Name149">
                          <dgm:alg type="hierChild">
                            <dgm:param type="chAlign" val="b"/>
                            <dgm:param type="linDir" val="fromR"/>
                          </dgm:alg>
                        </dgm:else>
                      </dgm:choose>
                    </dgm:if>
                    <dgm:if name="Name150" func="var" arg="hierBranch" op="equ" val="hang">
                      <dgm:choose name="Name151">
                        <dgm:if name="Name152" func="var" arg="dir" op="equ" val="norm">
                          <dgm:alg type="hierChild">
                            <dgm:param type="chAlign" val="l"/>
                            <dgm:param type="linDir" val="fromT"/>
                            <dgm:param type="secChAlign" val="t"/>
                            <dgm:param type="secLinDir" val="fromL"/>
                          </dgm:alg>
                        </dgm:if>
                        <dgm:else name="Name153">
                          <dgm:alg type="hierChild">
                            <dgm:param type="chAlign" val="r"/>
                            <dgm:param type="linDir" val="fromT"/>
                            <dgm:param type="secChAlign" val="t"/>
                            <dgm:param type="secLinDir" val="fromR"/>
                          </dgm:alg>
                        </dgm:else>
                      </dgm:choose>
                    </dgm:if>
                    <dgm:else name="Name154">
                      <dgm:choose name="Name155">
                        <dgm:if name="Name156" func="var" arg="dir" op="equ" val="norm">
                          <dgm:alg type="hierChild">
                            <dgm:param type="linDir" val="fromT"/>
                            <dgm:param type="chAlign" val="l"/>
                          </dgm:alg>
                        </dgm:if>
                        <dgm:else name="Name157">
                          <dgm:alg type="hierChild">
                            <dgm:param type="linDir" val="fromT"/>
                            <dgm:param type="chAlign" val="r"/>
                          </dgm:alg>
                        </dgm:else>
                      </dgm:choose>
                    </dgm:else>
                  </dgm:choose>
                  <dgm:shape xmlns:r="http://schemas.openxmlformats.org/officeDocument/2006/relationships" r:blip="">
                    <dgm:adjLst/>
                  </dgm:shape>
                  <dgm:presOf/>
                  <dgm:constrLst/>
                  <dgm:ruleLst/>
                  <dgm:forEach name="Name158" ref="rep2a"/>
                </dgm:layoutNode>
                <dgm:layoutNode name="hierChild7">
                  <dgm:choose name="Name159">
                    <dgm:if name="Name160" func="var" arg="dir" op="equ" val="norm">
                      <dgm:alg type="hierChild">
                        <dgm:param type="chAlign" val="l"/>
                        <dgm:param type="linDir" val="fromT"/>
                        <dgm:param type="secChAlign" val="t"/>
                        <dgm:param type="secLinDir" val="fromL"/>
                      </dgm:alg>
                    </dgm:if>
                    <dgm:else name="Name161">
                      <dgm:alg type="hierChild">
                        <dgm:param type="chAlign" val="r"/>
                        <dgm:param type="linDir" val="fromT"/>
                        <dgm:param type="secChAlign" val="t"/>
                        <dgm:param type="secLinDir" val="fromR"/>
                      </dgm:alg>
                    </dgm:else>
                  </dgm:choose>
                  <dgm:shape xmlns:r="http://schemas.openxmlformats.org/officeDocument/2006/relationships" r:blip="">
                    <dgm:adjLst/>
                  </dgm:shape>
                  <dgm:presOf/>
                  <dgm:constrLst/>
                  <dgm:ruleLst/>
                  <dgm:forEach name="Name162" ref="rep2b"/>
                </dgm:layoutNode>
              </dgm:layoutNode>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A15669E-D294-46A3-B9CD-30B31B08ED48}" type="datetimeFigureOut">
              <a:rPr lang="en-US" smtClean="0"/>
              <a:t>7/8/2014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ECFF203-B881-4EB9-B533-6093F5D500F0}" type="slidenum">
              <a:rPr lang="en-US" smtClean="0"/>
              <a:t>‹#›</a:t>
            </a:fld>
            <a:endParaRPr lang="en-US"/>
          </a:p>
        </p:txBody>
      </p:sp>
    </p:spTree>
    <p:extLst>
      <p:ext uri="{BB962C8B-B14F-4D97-AF65-F5344CB8AC3E}">
        <p14:creationId xmlns:p14="http://schemas.microsoft.com/office/powerpoint/2010/main" val="80130555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Today you</a:t>
            </a:r>
            <a:r>
              <a:rPr lang="en-US" baseline="0" dirty="0" smtClean="0"/>
              <a:t> will be working to identify the variables you want to test during your mission an the controls you will need to account for.</a:t>
            </a:r>
          </a:p>
          <a:p>
            <a:endParaRPr lang="en-US" baseline="0" dirty="0" smtClean="0"/>
          </a:p>
        </p:txBody>
      </p:sp>
      <p:sp>
        <p:nvSpPr>
          <p:cNvPr id="4" name="Slide Number Placeholder 3"/>
          <p:cNvSpPr>
            <a:spLocks noGrp="1"/>
          </p:cNvSpPr>
          <p:nvPr>
            <p:ph type="sldNum" sz="quarter" idx="10"/>
          </p:nvPr>
        </p:nvSpPr>
        <p:spPr/>
        <p:txBody>
          <a:bodyPr/>
          <a:lstStyle/>
          <a:p>
            <a:fld id="{770D1703-3A7A-487A-BB54-05024EA98ADB}" type="slidenum">
              <a:rPr lang="en-US" smtClean="0">
                <a:solidFill>
                  <a:prstClr val="black"/>
                </a:solidFill>
              </a:rPr>
              <a:pPr/>
              <a:t>1</a:t>
            </a:fld>
            <a:endParaRPr lang="en-US">
              <a:solidFill>
                <a:prstClr val="black"/>
              </a:solidFill>
            </a:endParaRPr>
          </a:p>
        </p:txBody>
      </p:sp>
    </p:spTree>
    <p:extLst>
      <p:ext uri="{BB962C8B-B14F-4D97-AF65-F5344CB8AC3E}">
        <p14:creationId xmlns:p14="http://schemas.microsoft.com/office/powerpoint/2010/main" val="135157308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Review the definitions of control and variables with your students.  </a:t>
            </a:r>
            <a:endParaRPr lang="en-US" dirty="0"/>
          </a:p>
        </p:txBody>
      </p:sp>
      <p:sp>
        <p:nvSpPr>
          <p:cNvPr id="4" name="Slide Number Placeholder 3"/>
          <p:cNvSpPr>
            <a:spLocks noGrp="1"/>
          </p:cNvSpPr>
          <p:nvPr>
            <p:ph type="sldNum" sz="quarter" idx="10"/>
          </p:nvPr>
        </p:nvSpPr>
        <p:spPr/>
        <p:txBody>
          <a:bodyPr/>
          <a:lstStyle/>
          <a:p>
            <a:fld id="{5ECFF203-B881-4EB9-B533-6093F5D500F0}" type="slidenum">
              <a:rPr lang="en-US" smtClean="0"/>
              <a:t>2</a:t>
            </a:fld>
            <a:endParaRPr lang="en-US"/>
          </a:p>
        </p:txBody>
      </p:sp>
    </p:spTree>
    <p:extLst>
      <p:ext uri="{BB962C8B-B14F-4D97-AF65-F5344CB8AC3E}">
        <p14:creationId xmlns:p14="http://schemas.microsoft.com/office/powerpoint/2010/main" val="164714468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Suppose that we decided to conduct</a:t>
            </a:r>
            <a:r>
              <a:rPr lang="en-US" baseline="0" dirty="0" smtClean="0"/>
              <a:t> an experiment with a plant.  We know that plants require sunlight so we decide to see what would happen if a plant gets no light at all for a week.   So, we decide to place the plant if we put in a dark closet for seven days.  Unfortunately, we also forget to water the plant during that entire week.  When we go into the closet at the end of the experiment, we find that the plant has died.  </a:t>
            </a:r>
          </a:p>
          <a:p>
            <a:endParaRPr lang="en-US" baseline="0" dirty="0" smtClean="0"/>
          </a:p>
          <a:p>
            <a:r>
              <a:rPr lang="en-US" baseline="0" dirty="0" smtClean="0"/>
              <a:t>Unfortunately, we have no way of knowing whether the plant died because of the lack of light or because of the lack of water.  We should have controlled for water by setting up a system by which the plant would have received adequate water in the closet.  </a:t>
            </a:r>
          </a:p>
          <a:p>
            <a:endParaRPr lang="en-US" baseline="0" dirty="0" smtClean="0"/>
          </a:p>
          <a:p>
            <a:r>
              <a:rPr lang="en-US" baseline="0" dirty="0" smtClean="0"/>
              <a:t>Real science works very much the same way.  Scientists have to be very careful that they control for all the things that might change in an experiment that they don’t want to change so that they can see the effect that making a </a:t>
            </a:r>
            <a:r>
              <a:rPr lang="en-US" baseline="0" smtClean="0"/>
              <a:t>single change has.</a:t>
            </a:r>
            <a:endParaRPr lang="en-US" dirty="0"/>
          </a:p>
        </p:txBody>
      </p:sp>
      <p:sp>
        <p:nvSpPr>
          <p:cNvPr id="4" name="Slide Number Placeholder 3"/>
          <p:cNvSpPr>
            <a:spLocks noGrp="1"/>
          </p:cNvSpPr>
          <p:nvPr>
            <p:ph type="sldNum" sz="quarter" idx="10"/>
          </p:nvPr>
        </p:nvSpPr>
        <p:spPr/>
        <p:txBody>
          <a:bodyPr/>
          <a:lstStyle/>
          <a:p>
            <a:fld id="{5ECFF203-B881-4EB9-B533-6093F5D500F0}" type="slidenum">
              <a:rPr lang="en-US" smtClean="0"/>
              <a:t>3</a:t>
            </a:fld>
            <a:endParaRPr lang="en-US"/>
          </a:p>
        </p:txBody>
      </p:sp>
    </p:spTree>
    <p:extLst>
      <p:ext uri="{BB962C8B-B14F-4D97-AF65-F5344CB8AC3E}">
        <p14:creationId xmlns:p14="http://schemas.microsoft.com/office/powerpoint/2010/main" val="81239265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If we think back to my</a:t>
            </a:r>
            <a:r>
              <a:rPr lang="en-US" baseline="0" dirty="0" smtClean="0"/>
              <a:t> example of a mission to Saturn, I decided to test what would happen if I moved some of the millions of rocks that form the rings around Saturn into a different orbit.  In this case, my variable is what might happen to the rock once I place it into a new orbit.  It is a variable because it is something that might change.  The rock might remain in the new orbit.  It might crash into Saturn or it might float away into space.</a:t>
            </a:r>
            <a:endParaRPr lang="en-US" dirty="0"/>
          </a:p>
        </p:txBody>
      </p:sp>
      <p:sp>
        <p:nvSpPr>
          <p:cNvPr id="4" name="Slide Number Placeholder 3"/>
          <p:cNvSpPr>
            <a:spLocks noGrp="1"/>
          </p:cNvSpPr>
          <p:nvPr>
            <p:ph type="sldNum" sz="quarter" idx="10"/>
          </p:nvPr>
        </p:nvSpPr>
        <p:spPr/>
        <p:txBody>
          <a:bodyPr/>
          <a:lstStyle/>
          <a:p>
            <a:fld id="{5ECFF203-B881-4EB9-B533-6093F5D500F0}" type="slidenum">
              <a:rPr lang="en-US" smtClean="0"/>
              <a:t>4</a:t>
            </a:fld>
            <a:endParaRPr lang="en-US"/>
          </a:p>
        </p:txBody>
      </p:sp>
    </p:spTree>
    <p:extLst>
      <p:ext uri="{BB962C8B-B14F-4D97-AF65-F5344CB8AC3E}">
        <p14:creationId xmlns:p14="http://schemas.microsoft.com/office/powerpoint/2010/main" val="248723522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During</a:t>
            </a:r>
            <a:r>
              <a:rPr lang="en-US" baseline="0" dirty="0" smtClean="0"/>
              <a:t> any experiment, scientists are very carefully that ONLY the variable changes.  They try to keep everything else in the experiment exactly the same.  The reason is that they want to be certain that any change that happens is a result of the variable they changed.  If several things change at the same time, they really won’t know which one might have caused the variable to change. </a:t>
            </a:r>
            <a:endParaRPr lang="en-US" dirty="0"/>
          </a:p>
        </p:txBody>
      </p:sp>
      <p:sp>
        <p:nvSpPr>
          <p:cNvPr id="4" name="Slide Number Placeholder 3"/>
          <p:cNvSpPr>
            <a:spLocks noGrp="1"/>
          </p:cNvSpPr>
          <p:nvPr>
            <p:ph type="sldNum" sz="quarter" idx="10"/>
          </p:nvPr>
        </p:nvSpPr>
        <p:spPr/>
        <p:txBody>
          <a:bodyPr/>
          <a:lstStyle/>
          <a:p>
            <a:fld id="{5ECFF203-B881-4EB9-B533-6093F5D500F0}" type="slidenum">
              <a:rPr lang="en-US" smtClean="0"/>
              <a:t>5</a:t>
            </a:fld>
            <a:endParaRPr lang="en-US"/>
          </a:p>
        </p:txBody>
      </p:sp>
    </p:spTree>
    <p:extLst>
      <p:ext uri="{BB962C8B-B14F-4D97-AF65-F5344CB8AC3E}">
        <p14:creationId xmlns:p14="http://schemas.microsoft.com/office/powerpoint/2010/main" val="336147935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 my Saturn experiment, here</a:t>
            </a:r>
            <a:r>
              <a:rPr lang="en-US" baseline="0" dirty="0" smtClean="0"/>
              <a:t> are a few things that I will want to remain constant.  Let me explain each to you:</a:t>
            </a:r>
          </a:p>
          <a:p>
            <a:endParaRPr lang="en-US" baseline="0" dirty="0" smtClean="0"/>
          </a:p>
          <a:p>
            <a:r>
              <a:rPr lang="en-US" baseline="0" dirty="0" smtClean="0"/>
              <a:t>Let’s look at each of these constants one at a time.</a:t>
            </a:r>
          </a:p>
          <a:p>
            <a:endParaRPr lang="en-US" baseline="0" dirty="0" smtClean="0"/>
          </a:p>
          <a:p>
            <a:endParaRPr lang="en-US" dirty="0"/>
          </a:p>
        </p:txBody>
      </p:sp>
      <p:sp>
        <p:nvSpPr>
          <p:cNvPr id="4" name="Slide Number Placeholder 3"/>
          <p:cNvSpPr>
            <a:spLocks noGrp="1"/>
          </p:cNvSpPr>
          <p:nvPr>
            <p:ph type="sldNum" sz="quarter" idx="10"/>
          </p:nvPr>
        </p:nvSpPr>
        <p:spPr/>
        <p:txBody>
          <a:bodyPr/>
          <a:lstStyle/>
          <a:p>
            <a:fld id="{5ECFF203-B881-4EB9-B533-6093F5D500F0}" type="slidenum">
              <a:rPr lang="en-US" smtClean="0"/>
              <a:t>6</a:t>
            </a:fld>
            <a:endParaRPr lang="en-US"/>
          </a:p>
        </p:txBody>
      </p:sp>
    </p:spTree>
    <p:extLst>
      <p:ext uri="{BB962C8B-B14F-4D97-AF65-F5344CB8AC3E}">
        <p14:creationId xmlns:p14="http://schemas.microsoft.com/office/powerpoint/2010/main" val="207794320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THE SPEED AND DIRECTION OF THE ROCK:  Even though it may seem that objects in space are floating without moving, in reality they are moving a very high speeds.  When I pull a rock from it’s orbit, I am changing the speed and the direction of the rock.  After I move the rock where I want it, I have to make sure that the rock is moving in the same direction and at the same speed it was before.  </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Why would this be important?  Allow students to discuss this.  Help them to come to the realization that if the rock is moving faster or slower than the others, it might move differently than it would otherwise.  Also, if the rock still has some upward momentum once it is in its new orbit, this could also affect how it might move.  </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endParaRPr lang="en-US" dirty="0" smtClean="0"/>
          </a:p>
          <a:p>
            <a:endParaRPr lang="en-US" dirty="0" smtClean="0"/>
          </a:p>
          <a:p>
            <a:r>
              <a:rPr lang="en-US" dirty="0" smtClean="0"/>
              <a:t>Illustration</a:t>
            </a:r>
            <a:r>
              <a:rPr lang="en-US" baseline="0" dirty="0" smtClean="0"/>
              <a:t>:  http://www.jpl.nasa.gov/images/cassini/2007-12-12/pia10081-browse.jpg</a:t>
            </a:r>
            <a:endParaRPr lang="en-US" dirty="0" smtClean="0"/>
          </a:p>
        </p:txBody>
      </p:sp>
      <p:sp>
        <p:nvSpPr>
          <p:cNvPr id="4" name="Slide Number Placeholder 3"/>
          <p:cNvSpPr>
            <a:spLocks noGrp="1"/>
          </p:cNvSpPr>
          <p:nvPr>
            <p:ph type="sldNum" sz="quarter" idx="10"/>
          </p:nvPr>
        </p:nvSpPr>
        <p:spPr/>
        <p:txBody>
          <a:bodyPr/>
          <a:lstStyle/>
          <a:p>
            <a:fld id="{5ECFF203-B881-4EB9-B533-6093F5D500F0}" type="slidenum">
              <a:rPr lang="en-US" smtClean="0"/>
              <a:t>7</a:t>
            </a:fld>
            <a:endParaRPr lang="en-US"/>
          </a:p>
        </p:txBody>
      </p:sp>
    </p:spTree>
    <p:extLst>
      <p:ext uri="{BB962C8B-B14F-4D97-AF65-F5344CB8AC3E}">
        <p14:creationId xmlns:p14="http://schemas.microsoft.com/office/powerpoint/2010/main" val="20933840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DISTANCE</a:t>
            </a:r>
            <a:r>
              <a:rPr lang="en-US" baseline="0" dirty="0" smtClean="0"/>
              <a:t> FROM THE CENTER OF SATURN:  Explain to students that the gravitational pull of a planet lessens as the distance from the planet increases.  For that reason, when they jump, gravity pulls them back to Earth but </a:t>
            </a:r>
            <a:r>
              <a:rPr lang="en-US" baseline="0" dirty="0" err="1" smtClean="0"/>
              <a:t>satellies</a:t>
            </a:r>
            <a:r>
              <a:rPr lang="en-US" baseline="0" dirty="0" smtClean="0"/>
              <a:t> can remain in orbit for years miles above Earth.  For this reason, I want to make sure that once I move the rock from its orbit, that I maintain the distance from the center of Saturn constant.  In the example here,  if my rock was 25,350 kilometers from the center of Saturn when it was in its original position (A), when I move it to be it should still be 25,350 kilometers away when it is moved to position (B).</a:t>
            </a:r>
          </a:p>
          <a:p>
            <a:endParaRPr lang="en-US" baseline="0" dirty="0" smtClean="0"/>
          </a:p>
          <a:p>
            <a:endParaRPr lang="en-US" baseline="0" dirty="0" smtClean="0"/>
          </a:p>
          <a:p>
            <a:r>
              <a:rPr lang="en-US" baseline="0" dirty="0" smtClean="0"/>
              <a:t> Illustration: http://apod.nasa.gov/apod/image/saturn_2moons.gif</a:t>
            </a:r>
            <a:endParaRPr lang="en-US" dirty="0"/>
          </a:p>
        </p:txBody>
      </p:sp>
      <p:sp>
        <p:nvSpPr>
          <p:cNvPr id="4" name="Slide Number Placeholder 3"/>
          <p:cNvSpPr>
            <a:spLocks noGrp="1"/>
          </p:cNvSpPr>
          <p:nvPr>
            <p:ph type="sldNum" sz="quarter" idx="10"/>
          </p:nvPr>
        </p:nvSpPr>
        <p:spPr/>
        <p:txBody>
          <a:bodyPr/>
          <a:lstStyle/>
          <a:p>
            <a:fld id="{5ECFF203-B881-4EB9-B533-6093F5D500F0}" type="slidenum">
              <a:rPr lang="en-US" smtClean="0"/>
              <a:t>8</a:t>
            </a:fld>
            <a:endParaRPr lang="en-US"/>
          </a:p>
        </p:txBody>
      </p:sp>
    </p:spTree>
    <p:extLst>
      <p:ext uri="{BB962C8B-B14F-4D97-AF65-F5344CB8AC3E}">
        <p14:creationId xmlns:p14="http://schemas.microsoft.com/office/powerpoint/2010/main" val="271767694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MASS OF THE ROCK:</a:t>
            </a:r>
            <a:r>
              <a:rPr lang="en-US" baseline="0" dirty="0" smtClean="0"/>
              <a:t>  In lesson 6, one of my ideas for moving the rock from the ring into a new orbit was to drill holes into a stone and pull it into its new orbit using cables.  However, doing this runs the risk of changing the mass of the rock.  During the drilling, bits of stone could break away and lessen the mass of the rock. If the cables I attach are left on the rock permanently, this will add mass.  If the rock is lighter or heavier than it was in its original position, it might behave differently in its new orbit.  To account for this, I would want to leave the rock in its original orbit after drilling for a while to make certain it does not behave differently.   Once we know that the change in mass hasn’t changed its behavior, then I could move it to its new orbit.  </a:t>
            </a:r>
          </a:p>
          <a:p>
            <a:endParaRPr lang="en-US" baseline="0" dirty="0" smtClean="0"/>
          </a:p>
          <a:p>
            <a:r>
              <a:rPr lang="en-US" baseline="0" dirty="0" smtClean="0"/>
              <a:t>In the same way, if I planned on leaving the cables I attach to the rock, I would want to attach them while the rock is in its original orbit and observe it to see if its behavior change.  Once, I am certain that there isn’t a change, then I could pull the rock into a new orbit.</a:t>
            </a:r>
          </a:p>
          <a:p>
            <a:endParaRPr lang="en-US" baseline="0" dirty="0" smtClean="0"/>
          </a:p>
          <a:p>
            <a:r>
              <a:rPr lang="en-US" baseline="0" dirty="0" smtClean="0"/>
              <a:t>In this way, I eliminate the possibility that a change in mass could affect measurements of my variable.</a:t>
            </a:r>
          </a:p>
          <a:p>
            <a:endParaRPr lang="en-US" baseline="0" dirty="0" smtClean="0"/>
          </a:p>
          <a:p>
            <a:r>
              <a:rPr lang="en-US" baseline="0" dirty="0" smtClean="0"/>
              <a:t>Illustration: http://www.jpl.nasa.gov/spaceimages/images/thumbnailhires/PIA16765_hithumb.jpg</a:t>
            </a:r>
            <a:endParaRPr lang="en-US" dirty="0"/>
          </a:p>
        </p:txBody>
      </p:sp>
      <p:sp>
        <p:nvSpPr>
          <p:cNvPr id="4" name="Slide Number Placeholder 3"/>
          <p:cNvSpPr>
            <a:spLocks noGrp="1"/>
          </p:cNvSpPr>
          <p:nvPr>
            <p:ph type="sldNum" sz="quarter" idx="10"/>
          </p:nvPr>
        </p:nvSpPr>
        <p:spPr/>
        <p:txBody>
          <a:bodyPr/>
          <a:lstStyle/>
          <a:p>
            <a:fld id="{5ECFF203-B881-4EB9-B533-6093F5D500F0}" type="slidenum">
              <a:rPr lang="en-US" smtClean="0"/>
              <a:t>9</a:t>
            </a:fld>
            <a:endParaRPr lang="en-US"/>
          </a:p>
        </p:txBody>
      </p:sp>
    </p:spTree>
    <p:extLst>
      <p:ext uri="{BB962C8B-B14F-4D97-AF65-F5344CB8AC3E}">
        <p14:creationId xmlns:p14="http://schemas.microsoft.com/office/powerpoint/2010/main" val="409759398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36DF7D23-7916-4130-A80B-71AA7DF0E32A}" type="datetimeFigureOut">
              <a:rPr lang="en-US" smtClean="0">
                <a:solidFill>
                  <a:prstClr val="black">
                    <a:tint val="75000"/>
                  </a:prstClr>
                </a:solidFill>
              </a:rPr>
              <a:pPr/>
              <a:t>7/8/2014</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22108FC6-74DA-4197-B48D-57AAB4D6CF99}"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418231424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6DF7D23-7916-4130-A80B-71AA7DF0E32A}" type="datetimeFigureOut">
              <a:rPr lang="en-US" smtClean="0">
                <a:solidFill>
                  <a:prstClr val="black">
                    <a:tint val="75000"/>
                  </a:prstClr>
                </a:solidFill>
              </a:rPr>
              <a:pPr/>
              <a:t>7/8/2014</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22108FC6-74DA-4197-B48D-57AAB4D6CF99}"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2173945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6DF7D23-7916-4130-A80B-71AA7DF0E32A}" type="datetimeFigureOut">
              <a:rPr lang="en-US" smtClean="0">
                <a:solidFill>
                  <a:prstClr val="black">
                    <a:tint val="75000"/>
                  </a:prstClr>
                </a:solidFill>
              </a:rPr>
              <a:pPr/>
              <a:t>7/8/2014</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22108FC6-74DA-4197-B48D-57AAB4D6CF99}"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12246425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bg1"/>
                </a:solidFill>
              </a:defRPr>
            </a:lvl1pPr>
          </a:lstStyle>
          <a:p>
            <a:r>
              <a:rPr lang="en-US" dirty="0" smtClean="0"/>
              <a:t>Click to edit Master title style</a:t>
            </a:r>
            <a:endParaRPr lang="en-US" dirty="0"/>
          </a:p>
        </p:txBody>
      </p:sp>
      <p:sp>
        <p:nvSpPr>
          <p:cNvPr id="3" name="Content Placeholder 2"/>
          <p:cNvSpPr>
            <a:spLocks noGrp="1"/>
          </p:cNvSpPr>
          <p:nvPr>
            <p:ph idx="1"/>
          </p:nvPr>
        </p:nvSpPr>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p:txBody>
          <a:bodyPr/>
          <a:lstStyle/>
          <a:p>
            <a:fld id="{36DF7D23-7916-4130-A80B-71AA7DF0E32A}" type="datetimeFigureOut">
              <a:rPr lang="en-US" smtClean="0">
                <a:solidFill>
                  <a:prstClr val="black">
                    <a:tint val="75000"/>
                  </a:prstClr>
                </a:solidFill>
              </a:rPr>
              <a:pPr/>
              <a:t>7/8/2014</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22108FC6-74DA-4197-B48D-57AAB4D6CF99}"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79141306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6DF7D23-7916-4130-A80B-71AA7DF0E32A}" type="datetimeFigureOut">
              <a:rPr lang="en-US" smtClean="0">
                <a:solidFill>
                  <a:prstClr val="black">
                    <a:tint val="75000"/>
                  </a:prstClr>
                </a:solidFill>
              </a:rPr>
              <a:pPr/>
              <a:t>7/8/2014</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22108FC6-74DA-4197-B48D-57AAB4D6CF99}"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39692206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36DF7D23-7916-4130-A80B-71AA7DF0E32A}" type="datetimeFigureOut">
              <a:rPr lang="en-US" smtClean="0">
                <a:solidFill>
                  <a:prstClr val="black">
                    <a:tint val="75000"/>
                  </a:prstClr>
                </a:solidFill>
              </a:rPr>
              <a:pPr/>
              <a:t>7/8/2014</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22108FC6-74DA-4197-B48D-57AAB4D6CF99}"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80811527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36DF7D23-7916-4130-A80B-71AA7DF0E32A}" type="datetimeFigureOut">
              <a:rPr lang="en-US" smtClean="0">
                <a:solidFill>
                  <a:prstClr val="black">
                    <a:tint val="75000"/>
                  </a:prstClr>
                </a:solidFill>
              </a:rPr>
              <a:pPr/>
              <a:t>7/8/2014</a:t>
            </a:fld>
            <a:endParaRPr 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22108FC6-74DA-4197-B48D-57AAB4D6CF99}"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59755674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36DF7D23-7916-4130-A80B-71AA7DF0E32A}" type="datetimeFigureOut">
              <a:rPr lang="en-US" smtClean="0">
                <a:solidFill>
                  <a:prstClr val="black">
                    <a:tint val="75000"/>
                  </a:prstClr>
                </a:solidFill>
              </a:rPr>
              <a:pPr/>
              <a:t>7/8/2014</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22108FC6-74DA-4197-B48D-57AAB4D6CF99}"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81194800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6DF7D23-7916-4130-A80B-71AA7DF0E32A}" type="datetimeFigureOut">
              <a:rPr lang="en-US" smtClean="0">
                <a:solidFill>
                  <a:prstClr val="black">
                    <a:tint val="75000"/>
                  </a:prstClr>
                </a:solidFill>
              </a:rPr>
              <a:pPr/>
              <a:t>7/8/2014</a:t>
            </a:fld>
            <a:endParaRPr 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22108FC6-74DA-4197-B48D-57AAB4D6CF99}"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46719784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6DF7D23-7916-4130-A80B-71AA7DF0E32A}" type="datetimeFigureOut">
              <a:rPr lang="en-US" smtClean="0">
                <a:solidFill>
                  <a:prstClr val="black">
                    <a:tint val="75000"/>
                  </a:prstClr>
                </a:solidFill>
              </a:rPr>
              <a:pPr/>
              <a:t>7/8/2014</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22108FC6-74DA-4197-B48D-57AAB4D6CF99}"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412067393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6DF7D23-7916-4130-A80B-71AA7DF0E32A}" type="datetimeFigureOut">
              <a:rPr lang="en-US" smtClean="0">
                <a:solidFill>
                  <a:prstClr val="black">
                    <a:tint val="75000"/>
                  </a:prstClr>
                </a:solidFill>
              </a:rPr>
              <a:pPr/>
              <a:t>7/8/2014</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22108FC6-74DA-4197-B48D-57AAB4D6CF99}"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64984743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6DF7D23-7916-4130-A80B-71AA7DF0E32A}" type="datetimeFigureOut">
              <a:rPr lang="en-US" smtClean="0">
                <a:solidFill>
                  <a:prstClr val="black">
                    <a:tint val="75000"/>
                  </a:prstClr>
                </a:solidFill>
              </a:rPr>
              <a:pPr/>
              <a:t>7/8/2014</a:t>
            </a:fld>
            <a:endParaRPr lang="en-US">
              <a:solidFill>
                <a:prstClr val="black">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solidFill>
                <a:prstClr val="black">
                  <a:tint val="75000"/>
                </a:prst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2108FC6-74DA-4197-B48D-57AAB4D6CF99}" type="slidenum">
              <a:rPr lang="en-US" smtClean="0">
                <a:solidFill>
                  <a:prstClr val="black">
                    <a:tint val="75000"/>
                  </a:prstClr>
                </a:solidFill>
              </a:rPr>
              <a:pPr/>
              <a:t>‹#›</a:t>
            </a:fld>
            <a:endParaRPr lang="en-US">
              <a:solidFill>
                <a:prstClr val="black">
                  <a:tint val="75000"/>
                </a:prstClr>
              </a:solidFill>
            </a:endParaRPr>
          </a:p>
        </p:txBody>
      </p:sp>
      <p:pic>
        <p:nvPicPr>
          <p:cNvPr id="7" name="Picture 6"/>
          <p:cNvPicPr>
            <a:picLocks noChangeAspect="1"/>
          </p:cNvPicPr>
          <p:nvPr userDrawn="1"/>
        </p:nvPicPr>
        <p:blipFill>
          <a:blip r:embed="rId13">
            <a:extLst>
              <a:ext uri="{28A0092B-C50C-407E-A947-70E740481C1C}">
                <a14:useLocalDpi xmlns:a14="http://schemas.microsoft.com/office/drawing/2010/main" val="0"/>
              </a:ext>
            </a:extLst>
          </a:blip>
          <a:stretch>
            <a:fillRect/>
          </a:stretch>
        </p:blipFill>
        <p:spPr>
          <a:xfrm>
            <a:off x="0" y="0"/>
            <a:ext cx="9143999" cy="6858000"/>
          </a:xfrm>
          <a:prstGeom prst="rect">
            <a:avLst/>
          </a:prstGeom>
        </p:spPr>
      </p:pic>
    </p:spTree>
    <p:extLst>
      <p:ext uri="{BB962C8B-B14F-4D97-AF65-F5344CB8AC3E}">
        <p14:creationId xmlns:p14="http://schemas.microsoft.com/office/powerpoint/2010/main" val="285198636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3.jpg"/></Relationships>
</file>

<file path=ppt/slides/_rels/slide4.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8.xml.rels><?xml version="1.0" encoding="UTF-8" standalone="yes"?>
<Relationships xmlns="http://schemas.openxmlformats.org/package/2006/relationships"><Relationship Id="rId3" Type="http://schemas.openxmlformats.org/officeDocument/2006/relationships/image" Target="../media/image6.gif"/><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8.W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990600"/>
            <a:ext cx="7772400" cy="1470025"/>
          </a:xfrm>
        </p:spPr>
        <p:txBody>
          <a:bodyPr>
            <a:noAutofit/>
          </a:bodyPr>
          <a:lstStyle/>
          <a:p>
            <a:r>
              <a:rPr lang="en-US" sz="5400" b="1" dirty="0" smtClean="0">
                <a:solidFill>
                  <a:schemeClr val="bg1"/>
                </a:solidFill>
              </a:rPr>
              <a:t>Controls and Variables</a:t>
            </a:r>
            <a:br>
              <a:rPr lang="en-US" sz="5400" b="1" dirty="0" smtClean="0">
                <a:solidFill>
                  <a:schemeClr val="bg1"/>
                </a:solidFill>
              </a:rPr>
            </a:br>
            <a:endParaRPr lang="en-US" sz="5400" b="1" dirty="0">
              <a:solidFill>
                <a:schemeClr val="bg1"/>
              </a:solidFill>
            </a:endParaRPr>
          </a:p>
        </p:txBody>
      </p:sp>
      <p:sp>
        <p:nvSpPr>
          <p:cNvPr id="3" name="Subtitle 2"/>
          <p:cNvSpPr>
            <a:spLocks noGrp="1"/>
          </p:cNvSpPr>
          <p:nvPr>
            <p:ph type="subTitle" idx="1"/>
          </p:nvPr>
        </p:nvSpPr>
        <p:spPr>
          <a:xfrm>
            <a:off x="1295400" y="3810000"/>
            <a:ext cx="6400800" cy="1752600"/>
          </a:xfrm>
        </p:spPr>
        <p:txBody>
          <a:bodyPr/>
          <a:lstStyle/>
          <a:p>
            <a:r>
              <a:rPr lang="en-US" b="1" dirty="0" smtClean="0">
                <a:solidFill>
                  <a:schemeClr val="bg1"/>
                </a:solidFill>
              </a:rPr>
              <a:t>Mars Rover Celebration</a:t>
            </a:r>
          </a:p>
          <a:p>
            <a:r>
              <a:rPr lang="en-US" b="1" dirty="0" smtClean="0">
                <a:solidFill>
                  <a:schemeClr val="bg1"/>
                </a:solidFill>
              </a:rPr>
              <a:t>Lesson </a:t>
            </a:r>
            <a:r>
              <a:rPr lang="en-US" b="1" dirty="0">
                <a:solidFill>
                  <a:schemeClr val="bg1"/>
                </a:solidFill>
              </a:rPr>
              <a:t>8</a:t>
            </a:r>
            <a:endParaRPr lang="en-US" b="1" dirty="0" smtClean="0">
              <a:solidFill>
                <a:schemeClr val="bg1"/>
              </a:solidFill>
            </a:endParaRPr>
          </a:p>
          <a:p>
            <a:endParaRPr lang="en-US" b="1" dirty="0">
              <a:solidFill>
                <a:schemeClr val="bg1"/>
              </a:solidFill>
            </a:endParaRPr>
          </a:p>
        </p:txBody>
      </p:sp>
    </p:spTree>
    <p:extLst>
      <p:ext uri="{BB962C8B-B14F-4D97-AF65-F5344CB8AC3E}">
        <p14:creationId xmlns:p14="http://schemas.microsoft.com/office/powerpoint/2010/main" val="292832332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YOUR TURN</a:t>
            </a:r>
            <a:endParaRPr lang="en-US" dirty="0"/>
          </a:p>
        </p:txBody>
      </p:sp>
      <p:sp>
        <p:nvSpPr>
          <p:cNvPr id="3" name="Content Placeholder 2"/>
          <p:cNvSpPr>
            <a:spLocks noGrp="1"/>
          </p:cNvSpPr>
          <p:nvPr>
            <p:ph idx="1"/>
          </p:nvPr>
        </p:nvSpPr>
        <p:spPr/>
        <p:txBody>
          <a:bodyPr/>
          <a:lstStyle/>
          <a:p>
            <a:r>
              <a:rPr lang="en-US" dirty="0" smtClean="0"/>
              <a:t>Complete page 1 of the Science Notebook.  Think about Gale Crater.  Decide what variable you want to change and which things should remain constant.</a:t>
            </a:r>
          </a:p>
          <a:p>
            <a:pPr marL="0" indent="0">
              <a:buNone/>
            </a:pPr>
            <a:endParaRPr lang="en-US" dirty="0"/>
          </a:p>
        </p:txBody>
      </p:sp>
    </p:spTree>
    <p:extLst>
      <p:ext uri="{BB962C8B-B14F-4D97-AF65-F5344CB8AC3E}">
        <p14:creationId xmlns:p14="http://schemas.microsoft.com/office/powerpoint/2010/main" val="309970845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493837"/>
            <a:ext cx="8229600" cy="4525963"/>
          </a:xfrm>
        </p:spPr>
        <p:txBody>
          <a:bodyPr/>
          <a:lstStyle/>
          <a:p>
            <a:pPr marL="0" indent="0">
              <a:buNone/>
            </a:pPr>
            <a:r>
              <a:rPr lang="en-US" dirty="0" smtClean="0">
                <a:solidFill>
                  <a:srgbClr val="FFFF00"/>
                </a:solidFill>
              </a:rPr>
              <a:t>variable</a:t>
            </a:r>
            <a:r>
              <a:rPr lang="en-US" dirty="0" smtClean="0"/>
              <a:t>:  something </a:t>
            </a:r>
            <a:r>
              <a:rPr lang="en-US" dirty="0"/>
              <a:t>that changes or can </a:t>
            </a:r>
            <a:r>
              <a:rPr lang="en-US" dirty="0" smtClean="0"/>
              <a:t>change</a:t>
            </a:r>
          </a:p>
          <a:p>
            <a:pPr marL="0" indent="0">
              <a:buNone/>
            </a:pPr>
            <a:endParaRPr lang="en-US" dirty="0"/>
          </a:p>
          <a:p>
            <a:pPr marL="0" indent="0">
              <a:buNone/>
            </a:pPr>
            <a:r>
              <a:rPr lang="en-US" dirty="0">
                <a:solidFill>
                  <a:srgbClr val="FFFF00"/>
                </a:solidFill>
              </a:rPr>
              <a:t>control</a:t>
            </a:r>
            <a:r>
              <a:rPr lang="en-US" dirty="0"/>
              <a:t>:  a test group in which the variable is not altered. The control helps scientists see what difference, if any, that a change in the variable makes </a:t>
            </a:r>
          </a:p>
          <a:p>
            <a:pPr marL="0" indent="0">
              <a:buNone/>
            </a:pPr>
            <a:r>
              <a:rPr lang="en-US" dirty="0" smtClean="0"/>
              <a:t> </a:t>
            </a:r>
            <a:endParaRPr lang="en-US" dirty="0"/>
          </a:p>
        </p:txBody>
      </p:sp>
    </p:spTree>
    <p:extLst>
      <p:ext uri="{BB962C8B-B14F-4D97-AF65-F5344CB8AC3E}">
        <p14:creationId xmlns:p14="http://schemas.microsoft.com/office/powerpoint/2010/main" val="256446107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importance of controls</a:t>
            </a:r>
            <a:endParaRPr lang="en-US" dirty="0"/>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366010" y="3276600"/>
            <a:ext cx="1440180" cy="1822399"/>
          </a:xfrm>
          <a:prstGeom prst="rect">
            <a:avLst/>
          </a:prstGeom>
        </p:spPr>
      </p:pic>
      <p:pic>
        <p:nvPicPr>
          <p:cNvPr id="7" name="Picture 6"/>
          <p:cNvPicPr>
            <a:picLocks noChangeAspect="1"/>
          </p:cNvPicPr>
          <p:nvPr/>
        </p:nvPicPr>
        <p:blipFill rotWithShape="1">
          <a:blip r:embed="rId4">
            <a:extLst>
              <a:ext uri="{28A0092B-C50C-407E-A947-70E740481C1C}">
                <a14:useLocalDpi xmlns:a14="http://schemas.microsoft.com/office/drawing/2010/main" val="0"/>
              </a:ext>
            </a:extLst>
          </a:blip>
          <a:srcRect l="15555" t="1228" r="22223" b="7104"/>
          <a:stretch/>
        </p:blipFill>
        <p:spPr>
          <a:xfrm>
            <a:off x="5715000" y="1600200"/>
            <a:ext cx="2133600" cy="4191000"/>
          </a:xfrm>
          <a:prstGeom prst="rect">
            <a:avLst/>
          </a:prstGeom>
        </p:spPr>
      </p:pic>
      <p:sp>
        <p:nvSpPr>
          <p:cNvPr id="8" name="Curved Up Arrow 7"/>
          <p:cNvSpPr/>
          <p:nvPr/>
        </p:nvSpPr>
        <p:spPr>
          <a:xfrm>
            <a:off x="2895600" y="5075238"/>
            <a:ext cx="4724400" cy="1173162"/>
          </a:xfrm>
          <a:prstGeom prst="curvedUp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236355933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FF00"/>
                </a:solidFill>
              </a:rPr>
              <a:t>variables</a:t>
            </a:r>
            <a:endParaRPr lang="en-US" dirty="0">
              <a:solidFill>
                <a:srgbClr val="FFFF00"/>
              </a:solidFill>
            </a:endParaRPr>
          </a:p>
        </p:txBody>
      </p:sp>
      <p:sp>
        <p:nvSpPr>
          <p:cNvPr id="3" name="Content Placeholder 2"/>
          <p:cNvSpPr>
            <a:spLocks noGrp="1"/>
          </p:cNvSpPr>
          <p:nvPr>
            <p:ph idx="1"/>
          </p:nvPr>
        </p:nvSpPr>
        <p:spPr>
          <a:xfrm>
            <a:off x="457200" y="1600201"/>
            <a:ext cx="8229600" cy="1143000"/>
          </a:xfrm>
        </p:spPr>
        <p:txBody>
          <a:bodyPr/>
          <a:lstStyle/>
          <a:p>
            <a:pPr marL="0" indent="0">
              <a:buNone/>
            </a:pPr>
            <a:r>
              <a:rPr lang="en-US" dirty="0" smtClean="0"/>
              <a:t>Place a rock from Saturn’s ring into a new orbit… what might happen?</a:t>
            </a:r>
            <a:endParaRPr lang="en-US" dirty="0"/>
          </a:p>
        </p:txBody>
      </p:sp>
      <p:graphicFrame>
        <p:nvGraphicFramePr>
          <p:cNvPr id="4" name="Diagram 3"/>
          <p:cNvGraphicFramePr/>
          <p:nvPr>
            <p:extLst>
              <p:ext uri="{D42A27DB-BD31-4B8C-83A1-F6EECF244321}">
                <p14:modId xmlns:p14="http://schemas.microsoft.com/office/powerpoint/2010/main" val="2512242736"/>
              </p:ext>
            </p:extLst>
          </p:nvPr>
        </p:nvGraphicFramePr>
        <p:xfrm>
          <a:off x="1219200" y="2438400"/>
          <a:ext cx="6553200" cy="4064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23220913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FF00"/>
                </a:solidFill>
              </a:rPr>
              <a:t>constants</a:t>
            </a:r>
            <a:endParaRPr lang="en-US" dirty="0">
              <a:solidFill>
                <a:srgbClr val="FFFF00"/>
              </a:solidFill>
            </a:endParaRPr>
          </a:p>
        </p:txBody>
      </p:sp>
      <p:sp>
        <p:nvSpPr>
          <p:cNvPr id="3" name="Content Placeholder 2"/>
          <p:cNvSpPr>
            <a:spLocks noGrp="1"/>
          </p:cNvSpPr>
          <p:nvPr>
            <p:ph idx="1"/>
          </p:nvPr>
        </p:nvSpPr>
        <p:spPr/>
        <p:txBody>
          <a:bodyPr/>
          <a:lstStyle/>
          <a:p>
            <a:pPr marL="0" indent="0">
              <a:buNone/>
            </a:pPr>
            <a:r>
              <a:rPr lang="en-US" dirty="0" smtClean="0"/>
              <a:t>Change the orbit but keep everything else the same.  See what happens.</a:t>
            </a:r>
            <a:endParaRPr lang="en-US" dirty="0"/>
          </a:p>
        </p:txBody>
      </p:sp>
    </p:spTree>
    <p:extLst>
      <p:ext uri="{BB962C8B-B14F-4D97-AF65-F5344CB8AC3E}">
        <p14:creationId xmlns:p14="http://schemas.microsoft.com/office/powerpoint/2010/main" val="410623125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09600"/>
            <a:ext cx="8229600" cy="1143000"/>
          </a:xfrm>
        </p:spPr>
        <p:txBody>
          <a:bodyPr>
            <a:noAutofit/>
          </a:bodyPr>
          <a:lstStyle/>
          <a:p>
            <a:r>
              <a:rPr lang="en-US" dirty="0" smtClean="0">
                <a:solidFill>
                  <a:srgbClr val="FFFF00"/>
                </a:solidFill>
              </a:rPr>
              <a:t>Things to keep constant in our </a:t>
            </a:r>
            <a:br>
              <a:rPr lang="en-US" dirty="0" smtClean="0">
                <a:solidFill>
                  <a:srgbClr val="FFFF00"/>
                </a:solidFill>
              </a:rPr>
            </a:br>
            <a:r>
              <a:rPr lang="en-US" dirty="0" smtClean="0">
                <a:solidFill>
                  <a:srgbClr val="FFFF00"/>
                </a:solidFill>
              </a:rPr>
              <a:t>Saturn experiment</a:t>
            </a:r>
            <a:endParaRPr lang="en-US" dirty="0">
              <a:solidFill>
                <a:srgbClr val="FFFF00"/>
              </a:solidFill>
            </a:endParaRPr>
          </a:p>
        </p:txBody>
      </p:sp>
      <p:sp>
        <p:nvSpPr>
          <p:cNvPr id="3" name="Content Placeholder 2"/>
          <p:cNvSpPr>
            <a:spLocks noGrp="1"/>
          </p:cNvSpPr>
          <p:nvPr>
            <p:ph idx="1"/>
          </p:nvPr>
        </p:nvSpPr>
        <p:spPr>
          <a:xfrm>
            <a:off x="457200" y="2179637"/>
            <a:ext cx="8229600" cy="4525963"/>
          </a:xfrm>
        </p:spPr>
        <p:txBody>
          <a:bodyPr/>
          <a:lstStyle/>
          <a:p>
            <a:r>
              <a:rPr lang="en-US" dirty="0" smtClean="0"/>
              <a:t>The speed  and direction of the rock</a:t>
            </a:r>
          </a:p>
          <a:p>
            <a:r>
              <a:rPr lang="en-US" dirty="0" smtClean="0"/>
              <a:t>The distance away from the center of Saturn</a:t>
            </a:r>
          </a:p>
          <a:p>
            <a:r>
              <a:rPr lang="en-US" dirty="0" smtClean="0"/>
              <a:t>The mass of the rock</a:t>
            </a:r>
          </a:p>
          <a:p>
            <a:pPr marL="0" indent="0">
              <a:buNone/>
            </a:pPr>
            <a:endParaRPr lang="en-US" dirty="0"/>
          </a:p>
        </p:txBody>
      </p:sp>
    </p:spTree>
    <p:extLst>
      <p:ext uri="{BB962C8B-B14F-4D97-AF65-F5344CB8AC3E}">
        <p14:creationId xmlns:p14="http://schemas.microsoft.com/office/powerpoint/2010/main" val="333452682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FF00"/>
                </a:solidFill>
              </a:rPr>
              <a:t>Speed and direction</a:t>
            </a:r>
            <a:endParaRPr lang="en-US" dirty="0">
              <a:solidFill>
                <a:srgbClr val="FFFF00"/>
              </a:solidFill>
            </a:endParaRP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91270" y="2057401"/>
            <a:ext cx="5447730" cy="4562474"/>
          </a:xfrm>
          <a:prstGeom prst="rect">
            <a:avLst/>
          </a:prstGeom>
        </p:spPr>
      </p:pic>
      <p:pic>
        <p:nvPicPr>
          <p:cNvPr id="5" name="Picture 4"/>
          <p:cNvPicPr>
            <a:picLocks noChangeAspect="1"/>
          </p:cNvPicPr>
          <p:nvPr/>
        </p:nvPicPr>
        <p:blipFill>
          <a:blip r:embed="rId4"/>
          <a:stretch>
            <a:fillRect/>
          </a:stretch>
        </p:blipFill>
        <p:spPr>
          <a:xfrm>
            <a:off x="4940492" y="1575594"/>
            <a:ext cx="352425" cy="323850"/>
          </a:xfrm>
          <a:prstGeom prst="rect">
            <a:avLst/>
          </a:prstGeom>
        </p:spPr>
      </p:pic>
      <p:sp>
        <p:nvSpPr>
          <p:cNvPr id="6" name="Down Arrow 5"/>
          <p:cNvSpPr/>
          <p:nvPr/>
        </p:nvSpPr>
        <p:spPr>
          <a:xfrm rot="10800000">
            <a:off x="5016691" y="1908030"/>
            <a:ext cx="228601" cy="1749570"/>
          </a:xfrm>
          <a:prstGeom prst="down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Curved Right Arrow 6"/>
          <p:cNvSpPr/>
          <p:nvPr/>
        </p:nvSpPr>
        <p:spPr>
          <a:xfrm>
            <a:off x="1892492" y="4038600"/>
            <a:ext cx="762000" cy="1066800"/>
          </a:xfrm>
          <a:prstGeom prst="curvedRight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8" name="Curved Right Arrow 7"/>
          <p:cNvSpPr/>
          <p:nvPr/>
        </p:nvSpPr>
        <p:spPr>
          <a:xfrm>
            <a:off x="4210335" y="1387067"/>
            <a:ext cx="609600" cy="728809"/>
          </a:xfrm>
          <a:prstGeom prst="curvedRight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125915373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rgbClr val="FFFF00"/>
                </a:solidFill>
              </a:rPr>
              <a:t>D</a:t>
            </a:r>
            <a:r>
              <a:rPr lang="en-US" dirty="0" smtClean="0">
                <a:solidFill>
                  <a:srgbClr val="FFFF00"/>
                </a:solidFill>
              </a:rPr>
              <a:t>istance from the center of Saturn</a:t>
            </a:r>
            <a:endParaRPr lang="en-US" dirty="0">
              <a:solidFill>
                <a:srgbClr val="FFFF00"/>
              </a:solidFill>
            </a:endParaRPr>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371600" y="1415357"/>
            <a:ext cx="6248400" cy="4856431"/>
          </a:xfrm>
          <a:prstGeom prst="rect">
            <a:avLst/>
          </a:prstGeom>
        </p:spPr>
      </p:pic>
      <p:cxnSp>
        <p:nvCxnSpPr>
          <p:cNvPr id="7" name="Straight Arrow Connector 6"/>
          <p:cNvCxnSpPr/>
          <p:nvPr/>
        </p:nvCxnSpPr>
        <p:spPr>
          <a:xfrm flipH="1">
            <a:off x="2362200" y="3810000"/>
            <a:ext cx="1981200" cy="1524000"/>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8" name="Straight Arrow Connector 7"/>
          <p:cNvCxnSpPr/>
          <p:nvPr/>
        </p:nvCxnSpPr>
        <p:spPr>
          <a:xfrm flipH="1">
            <a:off x="1981200" y="3810000"/>
            <a:ext cx="2362200" cy="762000"/>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1" name="TextBox 10"/>
          <p:cNvSpPr txBox="1"/>
          <p:nvPr/>
        </p:nvSpPr>
        <p:spPr>
          <a:xfrm>
            <a:off x="1752600" y="4343400"/>
            <a:ext cx="381000" cy="369332"/>
          </a:xfrm>
          <a:prstGeom prst="rect">
            <a:avLst/>
          </a:prstGeom>
          <a:noFill/>
        </p:spPr>
        <p:txBody>
          <a:bodyPr wrap="square" rtlCol="0">
            <a:spAutoFit/>
          </a:bodyPr>
          <a:lstStyle/>
          <a:p>
            <a:r>
              <a:rPr lang="en-US" dirty="0" smtClean="0">
                <a:solidFill>
                  <a:schemeClr val="bg1"/>
                </a:solidFill>
              </a:rPr>
              <a:t>B.</a:t>
            </a:r>
            <a:endParaRPr lang="en-US" dirty="0">
              <a:solidFill>
                <a:schemeClr val="bg1"/>
              </a:solidFill>
            </a:endParaRPr>
          </a:p>
        </p:txBody>
      </p:sp>
      <p:sp>
        <p:nvSpPr>
          <p:cNvPr id="12" name="TextBox 11"/>
          <p:cNvSpPr txBox="1"/>
          <p:nvPr/>
        </p:nvSpPr>
        <p:spPr>
          <a:xfrm>
            <a:off x="2133600" y="5105400"/>
            <a:ext cx="381000" cy="369332"/>
          </a:xfrm>
          <a:prstGeom prst="rect">
            <a:avLst/>
          </a:prstGeom>
          <a:noFill/>
        </p:spPr>
        <p:txBody>
          <a:bodyPr wrap="square" rtlCol="0">
            <a:spAutoFit/>
          </a:bodyPr>
          <a:lstStyle/>
          <a:p>
            <a:r>
              <a:rPr lang="en-US" dirty="0">
                <a:solidFill>
                  <a:schemeClr val="bg1"/>
                </a:solidFill>
              </a:rPr>
              <a:t>A</a:t>
            </a:r>
            <a:r>
              <a:rPr lang="en-US" dirty="0" smtClean="0">
                <a:solidFill>
                  <a:schemeClr val="bg1"/>
                </a:solidFill>
              </a:rPr>
              <a:t>.</a:t>
            </a:r>
            <a:endParaRPr lang="en-US" dirty="0">
              <a:solidFill>
                <a:schemeClr val="bg1"/>
              </a:solidFill>
            </a:endParaRPr>
          </a:p>
        </p:txBody>
      </p:sp>
    </p:spTree>
    <p:extLst>
      <p:ext uri="{BB962C8B-B14F-4D97-AF65-F5344CB8AC3E}">
        <p14:creationId xmlns:p14="http://schemas.microsoft.com/office/powerpoint/2010/main" val="265947579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FF00"/>
                </a:solidFill>
              </a:rPr>
              <a:t>The mass of the rock</a:t>
            </a:r>
            <a:endParaRPr lang="en-US" dirty="0">
              <a:solidFill>
                <a:srgbClr val="FFFF00"/>
              </a:solidFill>
            </a:endParaRP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514600" y="2057400"/>
            <a:ext cx="3886200" cy="3886200"/>
          </a:xfrm>
          <a:prstGeom prst="rect">
            <a:avLst/>
          </a:prstGeom>
        </p:spPr>
      </p:pic>
      <p:pic>
        <p:nvPicPr>
          <p:cNvPr id="5" name="Picture 4"/>
          <p:cNvPicPr>
            <a:picLocks noChangeAspect="1"/>
          </p:cNvPicPr>
          <p:nvPr/>
        </p:nvPicPr>
        <p:blipFill rotWithShape="1">
          <a:blip r:embed="rId4" cstate="print">
            <a:extLst>
              <a:ext uri="{28A0092B-C50C-407E-A947-70E740481C1C}">
                <a14:useLocalDpi xmlns:a14="http://schemas.microsoft.com/office/drawing/2010/main" val="0"/>
              </a:ext>
            </a:extLst>
          </a:blip>
          <a:srcRect r="7554"/>
          <a:stretch/>
        </p:blipFill>
        <p:spPr>
          <a:xfrm rot="16200000">
            <a:off x="3230271" y="4770730"/>
            <a:ext cx="1600200" cy="1812341"/>
          </a:xfrm>
          <a:prstGeom prst="rect">
            <a:avLst/>
          </a:prstGeom>
        </p:spPr>
      </p:pic>
    </p:spTree>
    <p:extLst>
      <p:ext uri="{BB962C8B-B14F-4D97-AF65-F5344CB8AC3E}">
        <p14:creationId xmlns:p14="http://schemas.microsoft.com/office/powerpoint/2010/main" val="3150188480"/>
      </p:ext>
    </p:extLst>
  </p:cSld>
  <p:clrMapOvr>
    <a:masterClrMapping/>
  </p:clrMapOvr>
</p:sld>
</file>

<file path=ppt/theme/theme1.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815</TotalTime>
  <Words>1178</Words>
  <Application>Microsoft Office PowerPoint</Application>
  <PresentationFormat>On-screen Show (4:3)</PresentationFormat>
  <Paragraphs>66</Paragraphs>
  <Slides>10</Slides>
  <Notes>9</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10</vt:i4>
      </vt:variant>
    </vt:vector>
  </HeadingPairs>
  <TitlesOfParts>
    <vt:vector size="13" baseType="lpstr">
      <vt:lpstr>Arial</vt:lpstr>
      <vt:lpstr>Calibri</vt:lpstr>
      <vt:lpstr>1_Office Theme</vt:lpstr>
      <vt:lpstr>Controls and Variables </vt:lpstr>
      <vt:lpstr>PowerPoint Presentation</vt:lpstr>
      <vt:lpstr>The importance of controls</vt:lpstr>
      <vt:lpstr>variables</vt:lpstr>
      <vt:lpstr>constants</vt:lpstr>
      <vt:lpstr>Things to keep constant in our  Saturn experiment</vt:lpstr>
      <vt:lpstr>Speed and direction</vt:lpstr>
      <vt:lpstr>Distance from the center of Saturn</vt:lpstr>
      <vt:lpstr>The mass of the rock</vt:lpstr>
      <vt:lpstr>YOUR TURN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Persuasive Writing</dc:title>
  <dc:creator>Nieser, Ken</dc:creator>
  <cp:lastModifiedBy>Nieser, Ken</cp:lastModifiedBy>
  <cp:revision>73</cp:revision>
  <dcterms:created xsi:type="dcterms:W3CDTF">2013-06-05T19:55:49Z</dcterms:created>
  <dcterms:modified xsi:type="dcterms:W3CDTF">2014-07-08T14:34:23Z</dcterms:modified>
</cp:coreProperties>
</file>