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1" r:id="rId3"/>
    <p:sldId id="262" r:id="rId4"/>
    <p:sldId id="257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B08E"/>
    <a:srgbClr val="F5D2BE"/>
    <a:srgbClr val="FFECD7"/>
    <a:srgbClr val="FCD8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0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2DD8C-650F-4818-A135-66E6C83A6DC8}" type="datetimeFigureOut">
              <a:rPr lang="en-US" smtClean="0"/>
              <a:t>4/23/2013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C0ADF-4697-4B13-8813-D48A2B2000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667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2DD8C-650F-4818-A135-66E6C83A6DC8}" type="datetimeFigureOut">
              <a:rPr lang="en-US" smtClean="0"/>
              <a:t>4/23/2013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C0ADF-4697-4B13-8813-D48A2B2000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2438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2DD8C-650F-4818-A135-66E6C83A6DC8}" type="datetimeFigureOut">
              <a:rPr lang="en-US" smtClean="0"/>
              <a:t>4/23/2013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C0ADF-4697-4B13-8813-D48A2B2000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68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2DD8C-650F-4818-A135-66E6C83A6DC8}" type="datetimeFigureOut">
              <a:rPr lang="en-US" smtClean="0"/>
              <a:t>4/23/2013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C0ADF-4697-4B13-8813-D48A2B2000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5553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2DD8C-650F-4818-A135-66E6C83A6DC8}" type="datetimeFigureOut">
              <a:rPr lang="en-US" smtClean="0"/>
              <a:t>4/23/2013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C0ADF-4697-4B13-8813-D48A2B2000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437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2DD8C-650F-4818-A135-66E6C83A6DC8}" type="datetimeFigureOut">
              <a:rPr lang="en-US" smtClean="0"/>
              <a:t>4/23/2013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C0ADF-4697-4B13-8813-D48A2B2000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967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2DD8C-650F-4818-A135-66E6C83A6DC8}" type="datetimeFigureOut">
              <a:rPr lang="en-US" smtClean="0"/>
              <a:t>4/23/2013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C0ADF-4697-4B13-8813-D48A2B200020}" type="slidenum">
              <a:rPr lang="en-US" smtClean="0"/>
              <a:t>‹#›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62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2DD8C-650F-4818-A135-66E6C83A6DC8}" type="datetimeFigureOut">
              <a:rPr lang="en-US" smtClean="0"/>
              <a:t>4/23/2013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C0ADF-4697-4B13-8813-D48A2B2000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999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2DD8C-650F-4818-A135-66E6C83A6DC8}" type="datetimeFigureOut">
              <a:rPr lang="en-US" smtClean="0"/>
              <a:t>4/23/2013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C0ADF-4697-4B13-8813-D48A2B2000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843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2DD8C-650F-4818-A135-66E6C83A6DC8}" type="datetimeFigureOut">
              <a:rPr lang="en-US" smtClean="0"/>
              <a:t>4/23/2013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C0ADF-4697-4B13-8813-D48A2B2000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7625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2DD8C-650F-4818-A135-66E6C83A6DC8}" type="datetimeFigureOut">
              <a:rPr lang="en-US" smtClean="0"/>
              <a:t>4/23/2013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C0ADF-4697-4B13-8813-D48A2B2000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793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microsoft.com/office/2007/relationships/hdphoto" Target="../media/hdphoto1.wdp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EEB08E"/>
            </a:gs>
            <a:gs pos="37000">
              <a:srgbClr val="F5D2BE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12DD8C-650F-4818-A135-66E6C83A6DC8}" type="datetimeFigureOut">
              <a:rPr lang="en-US" smtClean="0"/>
              <a:t>4/23/2013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DC0ADF-4697-4B13-8813-D48A2B200020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2" descr="http://marsrover.nasa.gov/gallery/press/spirit/20040318a/10-JG-04-hills-A074R1.jpg"/>
          <p:cNvPicPr>
            <a:picLocks noChangeAspect="1" noChangeArrowheads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256"/>
          <a:stretch/>
        </p:blipFill>
        <p:spPr bwMode="auto">
          <a:xfrm>
            <a:off x="-12510" y="4648200"/>
            <a:ext cx="9151961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8" name="Picture 4"/>
          <p:cNvPicPr>
            <a:picLocks noChangeAspect="1" noChangeArrowheads="1"/>
          </p:cNvPicPr>
          <p:nvPr userDrawn="1"/>
        </p:nvPicPr>
        <p:blipFill rotWithShape="1"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2000" b="99429" l="2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848" r="26213"/>
          <a:stretch/>
        </p:blipFill>
        <p:spPr bwMode="auto">
          <a:xfrm rot="21340011" flipH="1">
            <a:off x="-123863" y="3995337"/>
            <a:ext cx="2610397" cy="2858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250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jpl.nasa.gov/news/news.php?release=2011-160" TargetMode="External"/><Relationship Id="rId2" Type="http://schemas.openxmlformats.org/officeDocument/2006/relationships/hyperlink" Target="http://marsrover.nasa.gov/gallery/press/spirit/20040318a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marsrover.nasa.gov/overview/" TargetMode="External"/><Relationship Id="rId4" Type="http://schemas.openxmlformats.org/officeDocument/2006/relationships/hyperlink" Target="http://en.wikipedia.org/wiki/Spirit(rover)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Help Locate a Lost Rover</a:t>
            </a:r>
            <a:endParaRPr lang="en-US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364" b="97273" l="1818" r="9545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1752600"/>
            <a:ext cx="17526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2057400" y="990600"/>
            <a:ext cx="6781800" cy="5791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Goes by the name “Spirit”</a:t>
            </a:r>
          </a:p>
          <a:p>
            <a:r>
              <a:rPr lang="en-US" dirty="0"/>
              <a:t>Has 6 all-terrain wheels, flat solar panels on top, and a camera that protrudes like eyes</a:t>
            </a:r>
          </a:p>
          <a:p>
            <a:r>
              <a:rPr lang="en-US" dirty="0" smtClean="0"/>
              <a:t>Was </a:t>
            </a:r>
            <a:r>
              <a:rPr lang="en-US" dirty="0"/>
              <a:t>launched on June 10, 2003</a:t>
            </a:r>
          </a:p>
          <a:p>
            <a:r>
              <a:rPr lang="en-US" dirty="0" smtClean="0"/>
              <a:t>Has </a:t>
            </a:r>
            <a:r>
              <a:rPr lang="en-US" dirty="0" smtClean="0"/>
              <a:t>its own Launch Patch</a:t>
            </a:r>
          </a:p>
          <a:p>
            <a:r>
              <a:rPr lang="en-US" dirty="0" smtClean="0"/>
              <a:t>Weighs 408 pounds</a:t>
            </a:r>
          </a:p>
          <a:p>
            <a:r>
              <a:rPr lang="en-US" dirty="0" smtClean="0"/>
              <a:t>Has a twin named “Opportunity”</a:t>
            </a:r>
          </a:p>
          <a:p>
            <a:r>
              <a:rPr lang="en-US" dirty="0"/>
              <a:t>Last seen near an area on Mars known as Home Plate</a:t>
            </a:r>
          </a:p>
          <a:p>
            <a:r>
              <a:rPr lang="en-US" dirty="0" smtClean="0"/>
              <a:t>Was </a:t>
            </a:r>
            <a:r>
              <a:rPr lang="en-US" dirty="0" smtClean="0"/>
              <a:t>developed by many scientists at NASA</a:t>
            </a:r>
          </a:p>
          <a:p>
            <a:r>
              <a:rPr lang="en-US" dirty="0" smtClean="0"/>
              <a:t>Stopped </a:t>
            </a:r>
            <a:r>
              <a:rPr lang="en-US" dirty="0" smtClean="0"/>
              <a:t>communicating with Earth on March of 2010</a:t>
            </a:r>
          </a:p>
          <a:p>
            <a:r>
              <a:rPr lang="en-US" dirty="0"/>
              <a:t>Got stuck in soft soil in 2009</a:t>
            </a:r>
          </a:p>
          <a:p>
            <a:r>
              <a:rPr lang="en-US" dirty="0" smtClean="0"/>
              <a:t>Is </a:t>
            </a:r>
            <a:r>
              <a:rPr lang="en-US" dirty="0" smtClean="0"/>
              <a:t>powered by solar panels and rechargeable lithium ion batteries</a:t>
            </a:r>
          </a:p>
          <a:p>
            <a:r>
              <a:rPr lang="en-US" dirty="0" smtClean="0"/>
              <a:t>Purpose was to study rocks and soils in search of past water </a:t>
            </a:r>
            <a:r>
              <a:rPr lang="en-US" dirty="0" smtClean="0"/>
              <a:t>activity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62603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Help Locate a Lost Rover</a:t>
            </a:r>
            <a:endParaRPr lang="en-US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364" b="97273" l="1818" r="9545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1752600"/>
            <a:ext cx="17526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2057400" y="990600"/>
            <a:ext cx="6781800" cy="5791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Goes by the name “Spirit”</a:t>
            </a:r>
          </a:p>
          <a:p>
            <a:r>
              <a:rPr lang="en-US" dirty="0">
                <a:solidFill>
                  <a:srgbClr val="FF0000"/>
                </a:solidFill>
              </a:rPr>
              <a:t>Has 6 all-terrain wheels, flat solar panels on top, and a camera that protrudes like eyes</a:t>
            </a:r>
          </a:p>
          <a:p>
            <a:r>
              <a:rPr lang="en-US" dirty="0" smtClean="0"/>
              <a:t>Was </a:t>
            </a:r>
            <a:r>
              <a:rPr lang="en-US" dirty="0"/>
              <a:t>launched on June 10, 2003</a:t>
            </a:r>
          </a:p>
          <a:p>
            <a:r>
              <a:rPr lang="en-US" dirty="0" smtClean="0"/>
              <a:t>Has </a:t>
            </a:r>
            <a:r>
              <a:rPr lang="en-US" dirty="0" smtClean="0"/>
              <a:t>its own Launch Patch</a:t>
            </a:r>
          </a:p>
          <a:p>
            <a:r>
              <a:rPr lang="en-US" dirty="0" smtClean="0"/>
              <a:t>Weighs 408 pounds</a:t>
            </a:r>
          </a:p>
          <a:p>
            <a:r>
              <a:rPr lang="en-US" dirty="0" smtClean="0"/>
              <a:t>Has a twin named “Opportunity”</a:t>
            </a:r>
          </a:p>
          <a:p>
            <a:r>
              <a:rPr lang="en-US" dirty="0">
                <a:solidFill>
                  <a:srgbClr val="FF0000"/>
                </a:solidFill>
              </a:rPr>
              <a:t>Last seen near an area on Mars known as Home Plate</a:t>
            </a:r>
          </a:p>
          <a:p>
            <a:r>
              <a:rPr lang="en-US" dirty="0" smtClean="0"/>
              <a:t>Was </a:t>
            </a:r>
            <a:r>
              <a:rPr lang="en-US" dirty="0" smtClean="0"/>
              <a:t>developed by many scientists at NASA</a:t>
            </a:r>
          </a:p>
          <a:p>
            <a:r>
              <a:rPr lang="en-US" dirty="0" smtClean="0"/>
              <a:t>Stopped </a:t>
            </a:r>
            <a:r>
              <a:rPr lang="en-US" dirty="0" smtClean="0"/>
              <a:t>communicating with Earth on March of 2010</a:t>
            </a:r>
          </a:p>
          <a:p>
            <a:r>
              <a:rPr lang="en-US" dirty="0">
                <a:solidFill>
                  <a:srgbClr val="FF0000"/>
                </a:solidFill>
              </a:rPr>
              <a:t>Got stuck in soft soil in 2009</a:t>
            </a:r>
          </a:p>
          <a:p>
            <a:r>
              <a:rPr lang="en-US" dirty="0" smtClean="0"/>
              <a:t>Is </a:t>
            </a:r>
            <a:r>
              <a:rPr lang="en-US" dirty="0" smtClean="0"/>
              <a:t>powered by solar panels and rechargeable lithium ion batteries</a:t>
            </a:r>
          </a:p>
          <a:p>
            <a:r>
              <a:rPr lang="en-US" dirty="0" smtClean="0"/>
              <a:t>Purpose was to study rocks and soils in search of past water </a:t>
            </a:r>
            <a:r>
              <a:rPr lang="en-US" dirty="0" smtClean="0"/>
              <a:t>activity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07407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Help Locate a Lost Rover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2057400" y="990600"/>
            <a:ext cx="6781800" cy="57912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Has </a:t>
            </a:r>
            <a:r>
              <a:rPr lang="en-US" dirty="0">
                <a:solidFill>
                  <a:srgbClr val="FF0000"/>
                </a:solidFill>
              </a:rPr>
              <a:t>6 all-terrain wheels, flat solar panels on top, and a camera that protrudes like </a:t>
            </a:r>
            <a:r>
              <a:rPr lang="en-US" dirty="0" smtClean="0">
                <a:solidFill>
                  <a:srgbClr val="FF0000"/>
                </a:solidFill>
              </a:rPr>
              <a:t>eyes</a:t>
            </a:r>
          </a:p>
          <a:p>
            <a:pPr lvl="1"/>
            <a:r>
              <a:rPr lang="en-US" sz="2200" dirty="0" smtClean="0"/>
              <a:t>Important because it provides a physical description of the lost rover</a:t>
            </a:r>
          </a:p>
          <a:p>
            <a:pPr marL="457200" lvl="1" indent="0">
              <a:buNone/>
            </a:pP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Last </a:t>
            </a:r>
            <a:r>
              <a:rPr lang="en-US" dirty="0">
                <a:solidFill>
                  <a:srgbClr val="FF0000"/>
                </a:solidFill>
              </a:rPr>
              <a:t>seen near an area on Mars known as Home </a:t>
            </a:r>
            <a:r>
              <a:rPr lang="en-US" dirty="0" smtClean="0">
                <a:solidFill>
                  <a:srgbClr val="FF0000"/>
                </a:solidFill>
              </a:rPr>
              <a:t>Plate</a:t>
            </a:r>
          </a:p>
          <a:p>
            <a:pPr lvl="1"/>
            <a:r>
              <a:rPr lang="en-US" sz="2200" dirty="0" smtClean="0"/>
              <a:t>Important because this </a:t>
            </a:r>
            <a:r>
              <a:rPr lang="en-US" sz="2200" dirty="0"/>
              <a:t>is the area of Mars where I should look first—the last place the rover was seen</a:t>
            </a:r>
            <a:r>
              <a:rPr lang="en-US" sz="2200" dirty="0" smtClean="0"/>
              <a:t>.</a:t>
            </a:r>
          </a:p>
          <a:p>
            <a:pPr marL="457200" lvl="1" indent="0">
              <a:buNone/>
            </a:pPr>
            <a:endParaRPr lang="en-US" sz="1600" dirty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Got </a:t>
            </a:r>
            <a:r>
              <a:rPr lang="en-US" dirty="0">
                <a:solidFill>
                  <a:srgbClr val="FF0000"/>
                </a:solidFill>
              </a:rPr>
              <a:t>stuck in soft soil in </a:t>
            </a:r>
            <a:r>
              <a:rPr lang="en-US" dirty="0" smtClean="0">
                <a:solidFill>
                  <a:srgbClr val="FF0000"/>
                </a:solidFill>
              </a:rPr>
              <a:t>2009</a:t>
            </a:r>
          </a:p>
          <a:p>
            <a:pPr lvl="1"/>
            <a:r>
              <a:rPr lang="en-US" sz="2200" dirty="0" smtClean="0"/>
              <a:t>Important because it explains where around Home Plate the rover might be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492283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676400" y="1447800"/>
            <a:ext cx="7315200" cy="452596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Slide Background Image from:</a:t>
            </a:r>
          </a:p>
          <a:p>
            <a:pPr marL="400050" lvl="1" indent="0">
              <a:buNone/>
            </a:pPr>
            <a:r>
              <a:rPr lang="en-US" sz="2000" dirty="0" smtClean="0">
                <a:hlinkClick r:id="rId2"/>
              </a:rPr>
              <a:t>http://marsrover.nasa.gov/gallery/press/spirit/20040318a.html</a:t>
            </a:r>
            <a:endParaRPr lang="en-US" sz="2000" dirty="0" smtClean="0"/>
          </a:p>
          <a:p>
            <a:r>
              <a:rPr lang="en-US" sz="2000" dirty="0" smtClean="0"/>
              <a:t>Spirit Image from:</a:t>
            </a:r>
          </a:p>
          <a:p>
            <a:pPr marL="400050" lvl="1" indent="0">
              <a:buNone/>
            </a:pPr>
            <a:r>
              <a:rPr lang="en-US" sz="2000" dirty="0" smtClean="0">
                <a:hlinkClick r:id="rId3"/>
              </a:rPr>
              <a:t>http://www.jpl.nasa.gov/news/news.php?release=2011-160</a:t>
            </a:r>
            <a:r>
              <a:rPr lang="en-US" sz="2000" dirty="0" smtClean="0"/>
              <a:t> </a:t>
            </a:r>
          </a:p>
          <a:p>
            <a:pPr marL="285750"/>
            <a:r>
              <a:rPr lang="en-US" sz="2000" dirty="0" smtClean="0"/>
              <a:t>Spirit Patch Image from:</a:t>
            </a:r>
          </a:p>
          <a:p>
            <a:pPr marL="400050" lvl="1" indent="0">
              <a:buNone/>
            </a:pPr>
            <a:r>
              <a:rPr lang="en-US" sz="2000" dirty="0" smtClean="0">
                <a:hlinkClick r:id="rId4"/>
              </a:rPr>
              <a:t>http://en.wikipedia.org/wiki/Spirit_(rover)</a:t>
            </a:r>
            <a:endParaRPr lang="en-US" sz="2000" dirty="0" smtClean="0"/>
          </a:p>
          <a:p>
            <a:r>
              <a:rPr lang="en-US" sz="2000" dirty="0" smtClean="0"/>
              <a:t>Spirit Facts and Details from:</a:t>
            </a:r>
          </a:p>
          <a:p>
            <a:pPr marL="400050" lvl="1" indent="0">
              <a:buNone/>
            </a:pPr>
            <a:r>
              <a:rPr lang="en-US" sz="2000" dirty="0" smtClean="0">
                <a:hlinkClick r:id="rId5"/>
              </a:rPr>
              <a:t>http://marsrover.nasa.gov/overview/</a:t>
            </a:r>
            <a:endParaRPr lang="en-US" sz="2000" dirty="0" smtClean="0"/>
          </a:p>
          <a:p>
            <a:pPr marL="400050" lvl="1" indent="0">
              <a:buNone/>
            </a:pPr>
            <a:r>
              <a:rPr lang="en-US" sz="2000" dirty="0" smtClean="0">
                <a:hlinkClick r:id="rId4"/>
              </a:rPr>
              <a:t>http://en.wikipedia.org/wiki/Spirit_(rover)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3585270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343</Words>
  <Application>Microsoft Office PowerPoint</Application>
  <PresentationFormat>On-screen Show (4:3)</PresentationFormat>
  <Paragraphs>45</Paragraphs>
  <Slides>4</Slides>
  <Notes>0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Help Locate a Lost Rover</vt:lpstr>
      <vt:lpstr>Help Locate a Lost Rover</vt:lpstr>
      <vt:lpstr>Help Locate a Lost Rover</vt:lpstr>
      <vt:lpstr>Resources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Locate a Lost Rover</dc:title>
  <dc:creator>ems</dc:creator>
  <cp:lastModifiedBy>ems</cp:lastModifiedBy>
  <cp:revision>9</cp:revision>
  <dcterms:created xsi:type="dcterms:W3CDTF">2013-04-22T22:14:14Z</dcterms:created>
  <dcterms:modified xsi:type="dcterms:W3CDTF">2013-04-23T20:39:32Z</dcterms:modified>
</cp:coreProperties>
</file>